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98904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1" y="226457"/>
            <a:ext cx="4774656"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Кей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4-9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3006384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23978</TotalTime>
  <Words>601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4532</cp:revision>
  <cp:lastPrinted>2021-07-01T07:38:07Z</cp:lastPrinted>
  <dcterms:created xsi:type="dcterms:W3CDTF">2018-03-27T06:03:00Z</dcterms:created>
  <dcterms:modified xsi:type="dcterms:W3CDTF">2025-01-04T06:39:29Z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