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3584163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696594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0,668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Бұлтты</a:t>
            </a:r>
            <a:r>
              <a:rPr lang="kk-KZ" sz="1200" dirty="0">
                <a:latin typeface="Times New Roman"/>
                <a:ea typeface="Times New Roman"/>
              </a:rPr>
              <a:t>, жауын-шашынсыз. Түнде және таңертең тұман. </a:t>
            </a:r>
            <a:r>
              <a:rPr lang="kk-KZ" sz="1200" dirty="0" smtClean="0">
                <a:latin typeface="Times New Roman"/>
                <a:ea typeface="Times New Roman"/>
              </a:rPr>
              <a:t>Оңтүстік-батыстан солтүстік-батысқа ауысып </a:t>
            </a:r>
            <a:r>
              <a:rPr lang="kk-KZ" sz="1200" dirty="0">
                <a:latin typeface="Times New Roman"/>
                <a:ea typeface="Times New Roman"/>
              </a:rPr>
              <a:t>жел соғады, күші </a:t>
            </a:r>
            <a:r>
              <a:rPr lang="kk-KZ" sz="1200" dirty="0" smtClean="0">
                <a:latin typeface="Times New Roman"/>
                <a:ea typeface="Times New Roman"/>
              </a:rPr>
              <a:t>7-12</a:t>
            </a:r>
            <a:r>
              <a:rPr lang="kk-KZ" sz="1200" dirty="0" smtClean="0">
                <a:latin typeface="Times New Roman"/>
                <a:ea typeface="Times New Roman"/>
              </a:rPr>
              <a:t> </a:t>
            </a:r>
            <a:r>
              <a:rPr lang="kk-KZ" sz="1200" dirty="0">
                <a:latin typeface="Times New Roman"/>
                <a:ea typeface="Times New Roman"/>
              </a:rPr>
              <a:t>м/с. Ауа температурасы түнде </a:t>
            </a:r>
            <a:r>
              <a:rPr lang="kk-KZ" sz="1200" dirty="0" smtClean="0">
                <a:latin typeface="Times New Roman"/>
                <a:ea typeface="Times New Roman"/>
              </a:rPr>
              <a:t>0-2 аяз, </a:t>
            </a:r>
            <a:r>
              <a:rPr lang="kk-KZ" sz="1200" dirty="0">
                <a:latin typeface="Times New Roman"/>
                <a:ea typeface="Times New Roman"/>
              </a:rPr>
              <a:t>күндіз </a:t>
            </a:r>
            <a:r>
              <a:rPr lang="kk-KZ" sz="1200" dirty="0" smtClean="0">
                <a:latin typeface="Times New Roman"/>
                <a:ea typeface="Times New Roman"/>
              </a:rPr>
              <a:t>2-4</a:t>
            </a:r>
            <a:r>
              <a:rPr lang="kk-KZ" sz="1200" dirty="0" smtClean="0">
                <a:latin typeface="Times New Roman"/>
                <a:ea typeface="Times New Roman"/>
              </a:rPr>
              <a:t> </a:t>
            </a:r>
            <a:r>
              <a:rPr lang="kk-KZ" sz="1200" dirty="0">
                <a:latin typeface="Times New Roman"/>
                <a:ea typeface="Times New Roman"/>
              </a:rPr>
              <a:t>жылы.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бұлтты,</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a:t>
            </a:r>
            <a:r>
              <a:rPr lang="kk-KZ" sz="1200" kern="1400" dirty="0" smtClean="0">
                <a:solidFill>
                  <a:srgbClr val="000000"/>
                </a:solidFill>
                <a:latin typeface="Times New Roman"/>
                <a:ea typeface="Times New Roman"/>
              </a:rPr>
              <a:t>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3-8</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2-4</a:t>
            </a:r>
            <a:r>
              <a:rPr lang="kk-KZ" sz="1200" kern="1400" dirty="0" smtClean="0">
                <a:latin typeface="Times New Roman"/>
                <a:ea typeface="Times New Roman"/>
              </a:rPr>
              <a:t>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7458"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24827</TotalTime>
  <Words>548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4189</cp:revision>
  <cp:lastPrinted>2023-02-06T06:57:51Z</cp:lastPrinted>
  <dcterms:created xsi:type="dcterms:W3CDTF">2018-03-27T06:03:00Z</dcterms:created>
  <dcterms:modified xsi:type="dcterms:W3CDTF">2025-01-04T08:06:31Z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