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80281348"/>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44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98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және таңертең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 көктайғақ болады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түседі. Оңтүстік-шығыстан жел соғады, күші 5-10 м/с. Ауа температурасы түнде 2-4 аяз, күндіз 3-5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06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06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a:t>
            </a:r>
            <a:r>
              <a:rPr lang="uz-Cyrl-UZ" sz="1100" dirty="0" smtClean="0">
                <a:latin typeface="Times New Roman" pitchFamily="18" charset="0"/>
                <a:cs typeface="Times New Roman" pitchFamily="18" charset="0"/>
              </a:rPr>
              <a:t>болады. Оңтүстік-шығыстан </a:t>
            </a:r>
            <a:r>
              <a:rPr lang="kk-KZ" sz="1100" dirty="0" smtClean="0">
                <a:latin typeface="Times New Roman" pitchFamily="18" charset="0"/>
                <a:cs typeface="Times New Roman" pitchFamily="18" charset="0"/>
              </a:rPr>
              <a:t>жел соғады, күші 5-10 м/с. Ауа температурасы  2-4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06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13915</TotalTime>
  <Words>589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3510</cp:revision>
  <cp:lastPrinted>2021-07-01T03:56:27Z</cp:lastPrinted>
  <dcterms:created xsi:type="dcterms:W3CDTF">2018-03-27T06:03:00Z</dcterms:created>
  <dcterms:modified xsi:type="dcterms:W3CDTF">2025-01-04T08:20:47Z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