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5" d="100"/>
          <a:sy n="105" d="100"/>
        </p:scale>
        <p:origin x="306"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859063858"/>
              </p:ext>
            </p:extLst>
          </p:nvPr>
        </p:nvGraphicFramePr>
        <p:xfrm>
          <a:off x="307975" y="251534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 altLang="zh-CN" sz="1200" b="1" i="1"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04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06143" y="3602117"/>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04 </a:t>
            </a:r>
            <a:r>
              <a:rPr lang="ru-RU" altLang="ru-RU" sz="1200" b="1" dirty="0" err="1" smtClean="0">
                <a:latin typeface="Times New Roman" panose="02020603050405020304" pitchFamily="18" charset="0"/>
                <a:cs typeface="Times New Roman" panose="02020603050405020304" pitchFamily="18" charset="0"/>
              </a:rPr>
              <a:t>қаңтар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2077492"/>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202</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05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04 </a:t>
            </a:r>
            <a:r>
              <a:rPr lang="kk-KZ" altLang="ru-RU" sz="1200" b="1" dirty="0">
                <a:latin typeface="Times New Roman" pitchFamily="18" charset="0"/>
                <a:cs typeface="Times New Roman" pitchFamily="18" charset="0"/>
              </a:rPr>
              <a:t>қаңтар </a:t>
            </a:r>
            <a:r>
              <a:rPr lang="ru-RU" altLang="ru-RU" sz="1200" b="1" dirty="0" smtClean="0">
                <a:latin typeface="Times New Roman" panose="02020603050405020304" pitchFamily="18" charset="0"/>
                <a:cs typeface="Times New Roman" panose="02020603050405020304" pitchFamily="18" charset="0"/>
              </a:rPr>
              <a:t>2</a:t>
            </a:r>
            <a:r>
              <a:rPr lang="" altLang="ru-RU" sz="1200" b="1" dirty="0" smtClean="0">
                <a:latin typeface="Times New Roman" panose="02020603050405020304" pitchFamily="18" charset="0"/>
                <a:cs typeface="Times New Roman" panose="02020603050405020304" pitchFamily="18" charset="0"/>
              </a:rPr>
              <a:t>0</a:t>
            </a:r>
            <a:r>
              <a:rPr lang="ru-RU" altLang="ru-RU" sz="1200" b="1" dirty="0" smtClean="0">
                <a:latin typeface="Times New Roman" panose="02020603050405020304" pitchFamily="18" charset="0"/>
                <a:cs typeface="Times New Roman" panose="02020603050405020304" pitchFamily="18" charset="0"/>
              </a:rPr>
              <a:t>-</a:t>
            </a:r>
            <a:r>
              <a:rPr lang="ru-RU" altLang="ru-RU" sz="1200" b="1" dirty="0" err="1" smtClean="0">
                <a:latin typeface="Times New Roman" panose="02020603050405020304" pitchFamily="18" charset="0"/>
                <a:cs typeface="Times New Roman" panose="02020603050405020304" pitchFamily="18" charset="0"/>
              </a:rPr>
              <a:t>ден</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05</a:t>
            </a:r>
            <a:r>
              <a:rPr lang="ru-RU" altLang="ru-RU"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 altLang="ru-RU" sz="1200" b="1" dirty="0" smtClean="0">
                <a:latin typeface="Times New Roman" panose="02020603050405020304" pitchFamily="18" charset="0"/>
                <a:cs typeface="Times New Roman" panose="02020603050405020304" pitchFamily="18" charset="0"/>
              </a:rPr>
              <a:t>0</a:t>
            </a:r>
            <a:r>
              <a:rPr lang="ru-RU" altLang="ru-RU" sz="1200" b="1" dirty="0" smtClean="0">
                <a:latin typeface="Times New Roman" panose="02020603050405020304" pitchFamily="18" charset="0"/>
                <a:cs typeface="Times New Roman" panose="02020603050405020304" pitchFamily="18" charset="0"/>
              </a:rPr>
              <a:t>-</a:t>
            </a:r>
            <a:r>
              <a:rPr lang="ru-RU" altLang="ru-RU" sz="1200" b="1" dirty="0" err="1" smtClean="0">
                <a:latin typeface="Times New Roman" panose="02020603050405020304" pitchFamily="18" charset="0"/>
                <a:cs typeface="Times New Roman" panose="02020603050405020304" pitchFamily="18" charset="0"/>
              </a:rPr>
              <a:t>ге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 бұлтты, жауын-шашынсыз. Жел </a:t>
            </a:r>
            <a:r>
              <a:rPr lang="kk-KZ" sz="1200" dirty="0" smtClean="0">
                <a:solidFill>
                  <a:prstClr val="black"/>
                </a:solidFill>
                <a:latin typeface="Times New Roman" pitchFamily="18" charset="0"/>
                <a:cs typeface="Times New Roman" pitchFamily="18" charset="0"/>
              </a:rPr>
              <a:t>шығыстан, оңтүстік-шығыстан </a:t>
            </a:r>
            <a:r>
              <a:rPr lang="kk-KZ" sz="1200" dirty="0">
                <a:solidFill>
                  <a:prstClr val="black"/>
                </a:solidFill>
                <a:latin typeface="Times New Roman" pitchFamily="18" charset="0"/>
                <a:cs typeface="Times New Roman" pitchFamily="18" charset="0"/>
              </a:rPr>
              <a:t>соғады, күші 2-7 м/с. </a:t>
            </a:r>
            <a:r>
              <a:rPr lang="kk-KZ" sz="1200" dirty="0" smtClean="0">
                <a:solidFill>
                  <a:prstClr val="black"/>
                </a:solidFill>
                <a:latin typeface="Times New Roman" pitchFamily="18" charset="0"/>
                <a:cs typeface="Times New Roman" pitchFamily="18" charset="0"/>
              </a:rPr>
              <a:t>Ауа </a:t>
            </a:r>
            <a:r>
              <a:rPr lang="kk-KZ" sz="1200" dirty="0">
                <a:solidFill>
                  <a:prstClr val="black"/>
                </a:solidFill>
                <a:latin typeface="Times New Roman" pitchFamily="18" charset="0"/>
                <a:cs typeface="Times New Roman" pitchFamily="18" charset="0"/>
              </a:rPr>
              <a:t>температурасы түнде </a:t>
            </a:r>
            <a:r>
              <a:rPr lang="kk-KZ" sz="1200" dirty="0" smtClean="0">
                <a:solidFill>
                  <a:prstClr val="black"/>
                </a:solidFill>
                <a:latin typeface="Times New Roman" pitchFamily="18" charset="0"/>
                <a:cs typeface="Times New Roman" pitchFamily="18" charset="0"/>
              </a:rPr>
              <a:t>11-13°, </a:t>
            </a:r>
            <a:r>
              <a:rPr lang="kk-KZ" sz="1200" dirty="0" smtClean="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6-8° </a:t>
            </a:r>
            <a:r>
              <a:rPr lang="kk-KZ" sz="1200" dirty="0" smtClean="0">
                <a:solidFill>
                  <a:prstClr val="black"/>
                </a:solidFill>
                <a:latin typeface="Times New Roman" pitchFamily="18" charset="0"/>
                <a:cs typeface="Times New Roman" pitchFamily="18" charset="0"/>
              </a:rPr>
              <a:t>аяз </a:t>
            </a:r>
            <a:r>
              <a:rPr lang="kk-KZ" sz="1200" dirty="0">
                <a:solidFill>
                  <a:prstClr val="black"/>
                </a:solidFill>
                <a:latin typeface="Times New Roman" pitchFamily="18" charset="0"/>
                <a:cs typeface="Times New Roman" pitchFamily="18" charset="0"/>
              </a:rPr>
              <a:t>болады.</a:t>
            </a:r>
          </a:p>
          <a:p>
            <a:pPr lvl="0" algn="just">
              <a:spcBef>
                <a:spcPts val="0"/>
              </a:spcBef>
              <a:defRPr/>
            </a:pPr>
            <a:endParaRPr lang="ru-RU" altLang="ru-RU" sz="900" b="1" dirty="0" smtClean="0">
              <a:latin typeface="Times New Roman" pitchFamily="18" charset="0"/>
              <a:cs typeface="Times New Roman" pitchFamily="18" charset="0"/>
            </a:endParaRPr>
          </a:p>
          <a:p>
            <a:pPr algn="ctr">
              <a:spcBef>
                <a:spcPts val="0"/>
              </a:spcBef>
              <a:defRPr/>
            </a:pPr>
            <a:r>
              <a:rPr lang="ru-RU" altLang="ru-RU" sz="1200" b="1" dirty="0" smtClean="0">
                <a:latin typeface="Times New Roman" pitchFamily="18" charset="0"/>
                <a:cs typeface="Times New Roman" pitchFamily="18" charset="0"/>
              </a:rPr>
              <a:t>202</a:t>
            </a:r>
            <a:r>
              <a:rPr lang="" altLang="ru-RU" sz="1200" b="1" dirty="0" smtClean="0">
                <a:latin typeface="Times New Roman" pitchFamily="18" charset="0"/>
                <a:cs typeface="Times New Roman" pitchFamily="18" charset="0"/>
              </a:rPr>
              <a:t>5</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06 </a:t>
            </a:r>
            <a:r>
              <a:rPr lang="kk-KZ" altLang="ru-RU" sz="1200" b="1" dirty="0">
                <a:latin typeface="Times New Roman" pitchFamily="18" charset="0"/>
                <a:cs typeface="Times New Roman" pitchFamily="18" charset="0"/>
              </a:rPr>
              <a:t>қаңтарға</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kk-KZ" altLang="ru-RU" sz="1200" b="1" dirty="0" smtClean="0">
                <a:latin typeface="Times New Roman" pitchFamily="18" charset="0"/>
                <a:cs typeface="Times New Roman" pitchFamily="18" charset="0"/>
              </a:rPr>
              <a:t>05 </a:t>
            </a:r>
            <a:r>
              <a:rPr lang="kk-KZ" sz="1200" b="1" dirty="0" smtClean="0">
                <a:latin typeface="Times New Roman" panose="02020603050405020304" pitchFamily="18" charset="0"/>
                <a:cs typeface="Times New Roman" panose="02020603050405020304" pitchFamily="18" charset="0"/>
              </a:rPr>
              <a:t>қаңтар</a:t>
            </a:r>
            <a:r>
              <a:rPr lang="kk-KZ" altLang="ru-RU" sz="1200" b="1" dirty="0" smtClean="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a:t>
            </a:r>
            <a:r>
              <a:rPr lang="" sz="1200" b="1" dirty="0" smtClean="0">
                <a:latin typeface="Times New Roman" panose="02020603050405020304" pitchFamily="18" charset="0"/>
                <a:cs typeface="Times New Roman" panose="02020603050405020304" pitchFamily="18" charset="0"/>
              </a:rPr>
              <a:t>0</a:t>
            </a:r>
            <a:r>
              <a:rPr lang="ru-RU" sz="1200" b="1" dirty="0" smtClean="0">
                <a:latin typeface="Times New Roman" panose="02020603050405020304" pitchFamily="18" charset="0"/>
                <a:cs typeface="Times New Roman" panose="02020603050405020304" pitchFamily="18" charset="0"/>
              </a:rPr>
              <a:t>-</a:t>
            </a:r>
            <a:r>
              <a:rPr lang="ru-RU" sz="1200" b="1" dirty="0" err="1" smtClean="0">
                <a:latin typeface="Times New Roman" panose="02020603050405020304" pitchFamily="18" charset="0"/>
                <a:cs typeface="Times New Roman" panose="02020603050405020304" pitchFamily="18" charset="0"/>
              </a:rPr>
              <a:t>ден</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06 </a:t>
            </a:r>
            <a:r>
              <a:rPr lang="kk-KZ" sz="1200" b="1" dirty="0">
                <a:latin typeface="Times New Roman" panose="02020603050405020304" pitchFamily="18" charset="0"/>
                <a:cs typeface="Times New Roman" panose="02020603050405020304" pitchFamily="18" charset="0"/>
              </a:rPr>
              <a:t>қаңтар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a:t>
            </a:r>
            <a:r>
              <a:rPr lang="" sz="1200" b="1" dirty="0" smtClean="0">
                <a:latin typeface="Times New Roman" panose="02020603050405020304" pitchFamily="18" charset="0"/>
                <a:cs typeface="Times New Roman" panose="02020603050405020304" pitchFamily="18" charset="0"/>
              </a:rPr>
              <a:t>8</a:t>
            </a:r>
            <a:r>
              <a:rPr lang="ru-RU" sz="1200" b="1" dirty="0" smtClean="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бұлтты, жауын-шашынсыз.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оңтүстік-шығыстан соғады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3-8 </a:t>
            </a:r>
            <a:r>
              <a:rPr lang="kk-KZ" sz="1200" dirty="0" smtClean="0">
                <a:solidFill>
                  <a:prstClr val="black"/>
                </a:solidFill>
                <a:latin typeface="Times New Roman" pitchFamily="18" charset="0"/>
                <a:cs typeface="Times New Roman" pitchFamily="18" charset="0"/>
              </a:rPr>
              <a:t>м/с. </a:t>
            </a:r>
            <a:r>
              <a:rPr lang="kk-KZ" sz="1200" dirty="0">
                <a:solidFill>
                  <a:prstClr val="black"/>
                </a:solidFill>
                <a:latin typeface="Times New Roman" pitchFamily="18" charset="0"/>
                <a:cs typeface="Times New Roman" pitchFamily="18" charset="0"/>
              </a:rPr>
              <a:t>Ауа </a:t>
            </a:r>
            <a:r>
              <a:rPr lang="kk-KZ" sz="1200" dirty="0" smtClean="0">
                <a:solidFill>
                  <a:prstClr val="black"/>
                </a:solidFill>
                <a:latin typeface="Times New Roman" pitchFamily="18" charset="0"/>
                <a:cs typeface="Times New Roman" pitchFamily="18" charset="0"/>
              </a:rPr>
              <a:t>температурасы </a:t>
            </a:r>
            <a:r>
              <a:rPr lang="kk-KZ" sz="1200" dirty="0" smtClean="0">
                <a:solidFill>
                  <a:prstClr val="black"/>
                </a:solidFill>
                <a:latin typeface="Times New Roman" pitchFamily="18" charset="0"/>
                <a:cs typeface="Times New Roman" pitchFamily="18" charset="0"/>
              </a:rPr>
              <a:t>10-12°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4968717" y="2336661"/>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4959630" y="3292700"/>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29257739"/>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1816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196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384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14339" y="5932774"/>
            <a:ext cx="4521389" cy="461665"/>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Абдрахманова Н.Е.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Акылбаева М.М.</a:t>
            </a:r>
            <a:endParaRPr lang="ru-RU" sz="1200" b="1" i="1" dirty="0">
              <a:solidFill>
                <a:srgbClr val="000000"/>
              </a:solidFill>
              <a:latin typeface="Times New Roman" panose="02020603050405020304" pitchFamily="18" charset="0"/>
              <a:ea typeface="Times New Roman" panose="02020603050405020304" pitchFamily="18" charset="0"/>
            </a:endParaRPr>
          </a:p>
          <a:p>
            <a:pPr eaLnBrk="0" hangingPunct="0"/>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 xmlns:a16="http://schemas.microsoft.com/office/drawing/2014/main" val="20000"/>
                    </a:ext>
                  </a:extLst>
                </a:gridCol>
                <a:gridCol w="3098905">
                  <a:extLst>
                    <a:ext uri="{9D8B030D-6E8A-4147-A177-3AD203B41FA5}">
                      <a16:colId xmlns=""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18382</TotalTime>
  <Words>577</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3151</cp:revision>
  <cp:lastPrinted>2021-07-01T03:56:27Z</cp:lastPrinted>
  <dcterms:created xsi:type="dcterms:W3CDTF">2018-03-27T06:03:00Z</dcterms:created>
  <dcterms:modified xsi:type="dcterms:W3CDTF">2025-01-04T08:01:44Z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