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0267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қаңтарға 2025 жылғы </a:t>
            </a:r>
            <a:endParaRPr lang="ru-RU" altLang="ru-RU" sz="1200"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8886910"/>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22635</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4348</cp:revision>
  <cp:lastPrinted>2021-07-01T07:38:07Z</cp:lastPrinted>
  <dcterms:created xsi:type="dcterms:W3CDTF">2018-03-27T06:03:00Z</dcterms:created>
  <dcterms:modified xsi:type="dcterms:W3CDTF">2025-01-04T06:28:48Z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