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55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640235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Оңтүстік-батыстан, оңтүстіктен жел соғады, күші 9-14, күндіз екпіні 15-20 м/с. Ауа температурасы түнде 3-5, күндіз 1-3 градус аяз.</a:t>
            </a:r>
          </a:p>
          <a:p>
            <a:pPr indent="180975" algn="just">
              <a:tabLst>
                <a:tab pos="179388" algn="l"/>
              </a:tabLst>
            </a:pP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қар, бұрқасын.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05</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06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15876</TotalTime>
  <Words>556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5708</cp:revision>
  <cp:lastPrinted>2021-07-01T03:56:27Z</cp:lastPrinted>
  <dcterms:created xsi:type="dcterms:W3CDTF">2018-03-27T06:03:00Z</dcterms:created>
  <dcterms:modified xsi:type="dcterms:W3CDTF">2025-01-04T08:18:16Z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