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0" d="100"/>
          <a:sy n="120" d="100"/>
        </p:scale>
        <p:origin x="360" y="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871600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785104"/>
          </a:xfrm>
          <a:prstGeom prst="rect">
            <a:avLst/>
          </a:prstGeom>
        </p:spPr>
        <p:txBody>
          <a:bodyPr wrap="square">
            <a:spAutoFit/>
          </a:bodyPr>
          <a:lstStyle/>
          <a:p>
            <a:pPr algn="ctr">
              <a:spcBef>
                <a:spcPts val="0"/>
              </a:spcBef>
              <a:defRPr/>
            </a:pPr>
            <a:endParaRPr lang="kk-KZ" altLang="ru-RU" sz="1100" b="1" dirty="0" smtClean="0">
              <a:solidFill>
                <a:prstClr val="black"/>
              </a:solidFill>
              <a:latin typeface="Times New Roman" panose="02020603050405020304" pitchFamily="18" charset="0"/>
              <a:cs typeface="Times New Roman" panose="02020603050405020304" pitchFamily="18" charset="0"/>
            </a:endParaRPr>
          </a:p>
          <a:p>
            <a:pPr algn="ctr">
              <a:spcBef>
                <a:spcPts val="0"/>
              </a:spcBef>
              <a:defRPr/>
            </a:pPr>
            <a:r>
              <a:rPr lang="kk-KZ" altLang="ru-RU" sz="11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algn="ctr">
              <a:spcBef>
                <a:spcPts val="0"/>
              </a:spcBef>
              <a:defRPr/>
            </a:pPr>
            <a:r>
              <a:rPr lang="ru-RU" altLang="ru-RU" sz="1100" b="1" dirty="0" smtClean="0">
                <a:latin typeface="Times New Roman" panose="02020603050405020304" pitchFamily="18" charset="0"/>
                <a:cs typeface="Times New Roman" panose="02020603050405020304" pitchFamily="18" charset="0"/>
              </a:rPr>
              <a:t>202</a:t>
            </a:r>
            <a:r>
              <a:rPr lang="" altLang="ru-RU" sz="1100" b="1" dirty="0" smtClean="0">
                <a:latin typeface="Times New Roman" panose="02020603050405020304" pitchFamily="18" charset="0"/>
                <a:cs typeface="Times New Roman" panose="02020603050405020304" pitchFamily="18" charset="0"/>
              </a:rPr>
              <a:t>5</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05 </a:t>
            </a:r>
            <a:r>
              <a:rPr lang="kk-KZ" sz="1100" b="1" dirty="0" smtClean="0">
                <a:latin typeface="Times New Roman" panose="02020603050405020304" pitchFamily="18" charset="0"/>
                <a:cs typeface="Times New Roman" panose="02020603050405020304" pitchFamily="18" charset="0"/>
              </a:rPr>
              <a:t>қаңтар</a:t>
            </a:r>
            <a:r>
              <a:rPr lang="kk-KZ" altLang="ru-RU" sz="1100" b="1" dirty="0" smtClean="0">
                <a:latin typeface="Times New Roman" panose="02020603050405020304" pitchFamily="18" charset="0"/>
                <a:cs typeface="Times New Roman" panose="02020603050405020304" pitchFamily="18" charset="0"/>
              </a:rPr>
              <a:t>ға</a:t>
            </a:r>
            <a:endParaRPr lang="ru-RU" altLang="ru-RU" sz="1100" b="1" dirty="0">
              <a:latin typeface="Times New Roman" panose="02020603050405020304" pitchFamily="18" charset="0"/>
              <a:cs typeface="Times New Roman" panose="02020603050405020304" pitchFamily="18" charset="0"/>
            </a:endParaRPr>
          </a:p>
          <a:p>
            <a:pPr algn="ctr">
              <a:spcBef>
                <a:spcPts val="0"/>
              </a:spcBef>
              <a:defRPr/>
            </a:pPr>
            <a:r>
              <a:rPr lang="kk-KZ" altLang="ru-RU" sz="1100" b="1" dirty="0" smtClean="0">
                <a:latin typeface="Times New Roman" pitchFamily="18" charset="0"/>
                <a:cs typeface="Times New Roman" pitchFamily="18" charset="0"/>
              </a:rPr>
              <a:t>04 қаңтар </a:t>
            </a:r>
            <a:r>
              <a:rPr lang="ru-RU" altLang="ru-RU" sz="1100" b="1" dirty="0" smtClean="0">
                <a:latin typeface="Times New Roman" panose="02020603050405020304" pitchFamily="18" charset="0"/>
                <a:cs typeface="Times New Roman" panose="02020603050405020304" pitchFamily="18" charset="0"/>
              </a:rPr>
              <a:t>2</a:t>
            </a:r>
            <a:r>
              <a:rPr lang="" altLang="ru-RU" sz="1100" b="1" dirty="0" smtClean="0">
                <a:latin typeface="Times New Roman" panose="02020603050405020304" pitchFamily="18" charset="0"/>
                <a:cs typeface="Times New Roman" panose="02020603050405020304" pitchFamily="18" charset="0"/>
              </a:rPr>
              <a:t>0</a:t>
            </a:r>
            <a:r>
              <a:rPr lang="ru-RU" altLang="ru-RU" sz="1100" b="1" dirty="0" smtClean="0">
                <a:latin typeface="Times New Roman" panose="02020603050405020304" pitchFamily="18" charset="0"/>
                <a:cs typeface="Times New Roman" panose="02020603050405020304" pitchFamily="18" charset="0"/>
              </a:rPr>
              <a:t>-</a:t>
            </a:r>
            <a:r>
              <a:rPr lang="ru-RU" altLang="ru-RU" sz="1100" b="1" dirty="0" err="1" smtClean="0">
                <a:latin typeface="Times New Roman" panose="02020603050405020304" pitchFamily="18" charset="0"/>
                <a:cs typeface="Times New Roman" panose="02020603050405020304" pitchFamily="18" charset="0"/>
              </a:rPr>
              <a:t>ден</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05</a:t>
            </a:r>
            <a:r>
              <a:rPr lang="ru-RU" altLang="ru-RU" sz="1100" b="1" dirty="0" smtClean="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қаңтар</a:t>
            </a:r>
            <a:r>
              <a:rPr lang="kk-KZ"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сағ</a:t>
            </a:r>
            <a:r>
              <a:rPr lang="ru-RU" altLang="ru-RU" sz="1100" b="1" dirty="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a:t>
            </a:r>
            <a:r>
              <a:rPr lang="" altLang="ru-RU" sz="1100" b="1" dirty="0" smtClean="0">
                <a:latin typeface="Times New Roman" panose="02020603050405020304" pitchFamily="18" charset="0"/>
                <a:cs typeface="Times New Roman" panose="02020603050405020304" pitchFamily="18" charset="0"/>
              </a:rPr>
              <a:t>0</a:t>
            </a:r>
            <a:r>
              <a:rPr lang="ru-RU" altLang="ru-RU" sz="1100" b="1" dirty="0" smtClean="0">
                <a:latin typeface="Times New Roman" panose="02020603050405020304" pitchFamily="18" charset="0"/>
                <a:cs typeface="Times New Roman" panose="02020603050405020304" pitchFamily="18" charset="0"/>
              </a:rPr>
              <a:t>-</a:t>
            </a:r>
            <a:r>
              <a:rPr lang="ru-RU" altLang="ru-RU" sz="1100" b="1" dirty="0" err="1" smtClean="0">
                <a:latin typeface="Times New Roman" panose="02020603050405020304" pitchFamily="18" charset="0"/>
                <a:cs typeface="Times New Roman" panose="02020603050405020304" pitchFamily="18" charset="0"/>
              </a:rPr>
              <a:t>ге</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дейін</a:t>
            </a:r>
            <a:endParaRPr lang="ru-RU" altLang="ru-RU" sz="1100" b="1" dirty="0">
              <a:latin typeface="Times New Roman" panose="02020603050405020304" pitchFamily="18" charset="0"/>
              <a:cs typeface="Times New Roman" panose="02020603050405020304" pitchFamily="18" charset="0"/>
            </a:endParaRPr>
          </a:p>
          <a:p>
            <a:pPr algn="just">
              <a:spcBef>
                <a:spcPts val="0"/>
              </a:spcBef>
              <a:defRPr/>
            </a:pP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Көшпелі бұлтты, жауын-шашынсыз.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шығыстан </a:t>
            </a:r>
            <a:r>
              <a:rPr lang="kk-KZ" sz="1100" dirty="0" smtClean="0">
                <a:solidFill>
                  <a:prstClr val="black"/>
                </a:solidFill>
                <a:latin typeface="Times New Roman" pitchFamily="18" charset="0"/>
                <a:cs typeface="Times New Roman" pitchFamily="18" charset="0"/>
              </a:rPr>
              <a:t>соғады, </a:t>
            </a:r>
            <a:r>
              <a:rPr lang="kk-KZ" sz="1100" dirty="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1-6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Ауа температурасы түнде </a:t>
            </a:r>
            <a:r>
              <a:rPr lang="kk-KZ" sz="1100" dirty="0" smtClean="0">
                <a:solidFill>
                  <a:prstClr val="black"/>
                </a:solidFill>
                <a:latin typeface="Times New Roman" pitchFamily="18" charset="0"/>
                <a:cs typeface="Times New Roman" pitchFamily="18" charset="0"/>
              </a:rPr>
              <a:t>13-15°,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7-9° аяз болады</a:t>
            </a:r>
            <a:r>
              <a:rPr lang="kk-KZ" sz="1100" dirty="0" smtClean="0">
                <a:solidFill>
                  <a:prstClr val="black"/>
                </a:solidFill>
                <a:latin typeface="Times New Roman" pitchFamily="18" charset="0"/>
                <a:cs typeface="Times New Roman" pitchFamily="18" charset="0"/>
              </a:rPr>
              <a:t>.</a:t>
            </a:r>
          </a:p>
          <a:p>
            <a:pPr algn="ctr">
              <a:spcBef>
                <a:spcPts val="0"/>
              </a:spcBef>
              <a:defRPr/>
            </a:pPr>
            <a:r>
              <a:rPr lang="ru-RU" altLang="ru-RU" sz="1100" b="1" dirty="0" smtClean="0">
                <a:latin typeface="Times New Roman" pitchFamily="18" charset="0"/>
                <a:cs typeface="Times New Roman" pitchFamily="18" charset="0"/>
              </a:rPr>
              <a:t>202</a:t>
            </a:r>
            <a:r>
              <a:rPr lang="" altLang="ru-RU" sz="1100" b="1" dirty="0" smtClean="0">
                <a:latin typeface="Times New Roman" pitchFamily="18" charset="0"/>
                <a:cs typeface="Times New Roman" pitchFamily="18" charset="0"/>
              </a:rPr>
              <a:t>5</a:t>
            </a:r>
            <a:r>
              <a:rPr lang="ru-RU" altLang="ru-RU" sz="1100" b="1" dirty="0" smtClean="0">
                <a:latin typeface="Times New Roman" pitchFamily="18" charset="0"/>
                <a:cs typeface="Times New Roman" pitchFamily="18" charset="0"/>
              </a:rPr>
              <a:t> </a:t>
            </a:r>
            <a:r>
              <a:rPr lang="ru-RU" altLang="ru-RU" sz="1100" b="1" dirty="0" err="1" smtClean="0">
                <a:latin typeface="Times New Roman" pitchFamily="18" charset="0"/>
                <a:cs typeface="Times New Roman" pitchFamily="18" charset="0"/>
              </a:rPr>
              <a:t>жылғы</a:t>
            </a:r>
            <a:r>
              <a:rPr lang="ru-RU" altLang="ru-RU" sz="11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06 қаңтарға</a:t>
            </a:r>
            <a:endParaRPr lang="ru-RU" altLang="ru-RU" sz="11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100" b="1" dirty="0" smtClean="0">
                <a:latin typeface="Times New Roman" pitchFamily="18" charset="0"/>
                <a:cs typeface="Times New Roman" pitchFamily="18" charset="0"/>
              </a:rPr>
              <a:t>0</a:t>
            </a:r>
            <a:r>
              <a:rPr lang="kk-KZ" altLang="ru-RU" sz="1100" b="1" dirty="0">
                <a:latin typeface="Times New Roman" pitchFamily="18" charset="0"/>
                <a:cs typeface="Times New Roman" pitchFamily="18" charset="0"/>
              </a:rPr>
              <a:t>5</a:t>
            </a:r>
            <a:r>
              <a:rPr lang="kk-KZ" altLang="ru-RU" sz="1100" b="1" dirty="0" smtClean="0">
                <a:latin typeface="Times New Roman" pitchFamily="18" charset="0"/>
                <a:cs typeface="Times New Roman" pitchFamily="18" charset="0"/>
              </a:rPr>
              <a:t> </a:t>
            </a:r>
            <a:r>
              <a:rPr lang="kk-KZ" sz="1100" b="1" dirty="0">
                <a:latin typeface="Times New Roman" panose="02020603050405020304" pitchFamily="18" charset="0"/>
                <a:cs typeface="Times New Roman" panose="02020603050405020304" pitchFamily="18" charset="0"/>
              </a:rPr>
              <a:t>қаңтар</a:t>
            </a:r>
            <a:r>
              <a:rPr lang="kk-KZ" altLang="ru-RU" sz="1100" b="1" dirty="0" smtClean="0">
                <a:latin typeface="Times New Roman" pitchFamily="18" charset="0"/>
                <a:cs typeface="Times New Roman" pitchFamily="18" charset="0"/>
              </a:rPr>
              <a:t> </a:t>
            </a:r>
            <a:r>
              <a:rPr lang="ru-RU" sz="1100" b="1" dirty="0" err="1" smtClean="0">
                <a:latin typeface="Times New Roman" panose="02020603050405020304" pitchFamily="18" charset="0"/>
                <a:cs typeface="Times New Roman" panose="02020603050405020304" pitchFamily="18" charset="0"/>
              </a:rPr>
              <a:t>сағ</a:t>
            </a:r>
            <a:r>
              <a:rPr lang="ru-RU" sz="1100" b="1" dirty="0" smtClean="0">
                <a:latin typeface="Times New Roman" panose="02020603050405020304" pitchFamily="18" charset="0"/>
                <a:cs typeface="Times New Roman" panose="02020603050405020304" pitchFamily="18" charset="0"/>
              </a:rPr>
              <a:t>. 2</a:t>
            </a:r>
            <a:r>
              <a:rPr lang="" sz="1100" b="1" dirty="0" smtClean="0">
                <a:latin typeface="Times New Roman" panose="02020603050405020304" pitchFamily="18" charset="0"/>
                <a:cs typeface="Times New Roman" panose="02020603050405020304" pitchFamily="18" charset="0"/>
              </a:rPr>
              <a:t>0</a:t>
            </a:r>
            <a:r>
              <a:rPr lang="ru-RU" sz="1100" b="1" dirty="0" smtClean="0">
                <a:latin typeface="Times New Roman" panose="02020603050405020304" pitchFamily="18" charset="0"/>
                <a:cs typeface="Times New Roman" panose="02020603050405020304" pitchFamily="18" charset="0"/>
              </a:rPr>
              <a:t>-</a:t>
            </a:r>
            <a:r>
              <a:rPr lang="ru-RU" sz="1100" b="1" dirty="0" err="1" smtClean="0">
                <a:latin typeface="Times New Roman" panose="02020603050405020304" pitchFamily="18" charset="0"/>
                <a:cs typeface="Times New Roman" panose="02020603050405020304" pitchFamily="18" charset="0"/>
              </a:rPr>
              <a:t>ден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06 қаңтар </a:t>
            </a:r>
            <a:r>
              <a:rPr lang="ru-RU" sz="1100" b="1" dirty="0" err="1" smtClean="0">
                <a:latin typeface="Times New Roman" panose="02020603050405020304" pitchFamily="18" charset="0"/>
                <a:cs typeface="Times New Roman" panose="02020603050405020304" pitchFamily="18" charset="0"/>
              </a:rPr>
              <a:t>сағ</a:t>
            </a:r>
            <a:r>
              <a:rPr lang="ru-RU" sz="1100" b="1" dirty="0" smtClean="0">
                <a:latin typeface="Times New Roman" panose="02020603050405020304" pitchFamily="18" charset="0"/>
                <a:cs typeface="Times New Roman" panose="02020603050405020304" pitchFamily="18" charset="0"/>
              </a:rPr>
              <a:t>. 0</a:t>
            </a:r>
            <a:r>
              <a:rPr lang="" sz="1100" b="1" dirty="0" smtClean="0">
                <a:latin typeface="Times New Roman" panose="02020603050405020304" pitchFamily="18" charset="0"/>
                <a:cs typeface="Times New Roman" panose="02020603050405020304" pitchFamily="18" charset="0"/>
              </a:rPr>
              <a:t>8</a:t>
            </a:r>
            <a:r>
              <a:rPr lang="ru-RU" sz="1100" b="1" dirty="0" smtClean="0">
                <a:latin typeface="Times New Roman" panose="02020603050405020304" pitchFamily="18" charset="0"/>
                <a:cs typeface="Times New Roman" panose="02020603050405020304" pitchFamily="18" charset="0"/>
              </a:rPr>
              <a:t>-</a:t>
            </a:r>
            <a:r>
              <a:rPr lang="kk-KZ" sz="1100" b="1" dirty="0" smtClean="0">
                <a:latin typeface="Times New Roman" panose="02020603050405020304" pitchFamily="18" charset="0"/>
                <a:cs typeface="Times New Roman" panose="02020603050405020304" pitchFamily="18" charset="0"/>
              </a:rPr>
              <a:t>ға</a:t>
            </a:r>
            <a:r>
              <a:rPr 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anose="02020603050405020304" pitchFamily="18" charset="0"/>
                <a:cs typeface="Times New Roman" panose="02020603050405020304" pitchFamily="18" charset="0"/>
              </a:rPr>
              <a:t>дейін</a:t>
            </a:r>
            <a:endParaRPr lang="ru-RU" sz="1100" b="1" dirty="0" smtClean="0">
              <a:latin typeface="Times New Roman" panose="02020603050405020304" pitchFamily="18" charset="0"/>
              <a:cs typeface="Times New Roman" panose="02020603050405020304" pitchFamily="18" charset="0"/>
            </a:endParaRPr>
          </a:p>
          <a:p>
            <a:pPr lvl="0" indent="185738" algn="just"/>
            <a:r>
              <a:rPr lang="kk-KZ" sz="1100" dirty="0" smtClean="0">
                <a:solidFill>
                  <a:prstClr val="black"/>
                </a:solidFill>
                <a:latin typeface="Times New Roman" pitchFamily="18" charset="0"/>
                <a:cs typeface="Times New Roman" pitchFamily="18" charset="0"/>
              </a:rPr>
              <a:t>Көшпелі бұлтты, жауын-шашынсыз. Жел оңтүстік-шығыстан соғады</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2-7 м/с</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Ауа температурасы </a:t>
            </a:r>
            <a:r>
              <a:rPr lang="kk-KZ" sz="1100" dirty="0" smtClean="0">
                <a:solidFill>
                  <a:prstClr val="black"/>
                </a:solidFill>
                <a:latin typeface="Times New Roman" pitchFamily="18" charset="0"/>
                <a:cs typeface="Times New Roman" pitchFamily="18" charset="0"/>
              </a:rPr>
              <a:t>15-17° </a:t>
            </a:r>
            <a:r>
              <a:rPr lang="kk-KZ" sz="1100" dirty="0" smtClean="0">
                <a:solidFill>
                  <a:prstClr val="black"/>
                </a:solidFill>
                <a:latin typeface="Times New Roman" pitchFamily="18" charset="0"/>
                <a:cs typeface="Times New Roman" pitchFamily="18" charset="0"/>
              </a:rPr>
              <a:t>аяз болады</a:t>
            </a:r>
            <a:r>
              <a:rPr lang="kk-KZ" sz="1100" dirty="0">
                <a:solidFill>
                  <a:prstClr val="black"/>
                </a:solidFill>
                <a:latin typeface="Times New Roman" pitchFamily="18" charset="0"/>
                <a:cs typeface="Times New Roman" pitchFamily="18" charset="0"/>
              </a:rPr>
              <a:t>.</a:t>
            </a:r>
            <a:r>
              <a:rPr lang="kk-KZ" sz="11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2" y="225338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smtClean="0">
                <a:solidFill>
                  <a:prstClr val="black"/>
                </a:solidFill>
                <a:latin typeface="Times New Roman" panose="02020603050405020304" pitchFamily="18" charset="0"/>
                <a:cs typeface="Times New Roman" panose="02020603050405020304" pitchFamily="18" charset="0"/>
              </a:rPr>
              <a:t>қаңтар</a:t>
            </a:r>
            <a:r>
              <a:rPr lang="ru-RU" sz="1200" dirty="0" smtClean="0">
                <a:solidFill>
                  <a:prstClr val="black"/>
                </a:solidFill>
                <a:latin typeface="Times New Roman" panose="02020603050405020304" pitchFamily="18" charset="0"/>
                <a:cs typeface="Times New Roman" panose="02020603050405020304" pitchFamily="18" charset="0"/>
              </a:rPr>
              <a:t> 2025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503" y="321710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49354402"/>
              </p:ext>
            </p:extLst>
          </p:nvPr>
        </p:nvGraphicFramePr>
        <p:xfrm>
          <a:off x="5033957" y="3944211"/>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20594</TotalTime>
  <Words>619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3273</cp:revision>
  <cp:lastPrinted>2021-07-01T03:56:27Z</cp:lastPrinted>
  <dcterms:created xsi:type="dcterms:W3CDTF">2018-03-27T06:03:00Z</dcterms:created>
  <dcterms:modified xsi:type="dcterms:W3CDTF">2025-01-04T07:54:45Z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