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765173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05 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04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05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күндіз жауын-шашын </a:t>
            </a:r>
            <a:r>
              <a:rPr lang="kk-KZ" sz="1200" dirty="0">
                <a:latin typeface="Times New Roman" panose="02020603050405020304" pitchFamily="18" charset="0"/>
                <a:cs typeface="Times New Roman" panose="02020603050405020304" pitchFamily="18" charset="0"/>
              </a:rPr>
              <a:t>(жаңбыр, қар) жауады, көктайғақ болады.  </a:t>
            </a:r>
            <a:r>
              <a:rPr lang="kk-KZ" sz="1200" dirty="0" smtClean="0">
                <a:latin typeface="Times New Roman" panose="02020603050405020304" pitchFamily="18" charset="0"/>
                <a:cs typeface="Times New Roman" panose="02020603050405020304" pitchFamily="18" charset="0"/>
              </a:rPr>
              <a:t>Оңтүстіктен, оңтүстік-батыстан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 температурасы түнде 3-5 градус суық, күндіз </a:t>
            </a:r>
            <a:r>
              <a:rPr lang="kk-KZ" sz="1200" dirty="0" smtClean="0">
                <a:latin typeface="Times New Roman" panose="02020603050405020304" pitchFamily="18" charset="0"/>
                <a:cs typeface="Times New Roman" panose="02020603050405020304" pitchFamily="18" charset="0"/>
              </a:rPr>
              <a:t>0 градус шамасында </a:t>
            </a:r>
            <a:r>
              <a:rPr lang="kk-KZ" sz="1200" dirty="0">
                <a:latin typeface="Times New Roman" panose="02020603050405020304" pitchFamily="18" charset="0"/>
                <a:cs typeface="Times New Roman" panose="02020603050405020304" pitchFamily="18" charset="0"/>
              </a:rPr>
              <a:t>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06 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05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06</a:t>
            </a:r>
            <a:r>
              <a:rPr lang="kk-KZ" sz="1200" b="1" dirty="0" smtClean="0">
                <a:solidFill>
                  <a:srgbClr val="000000"/>
                </a:solidFill>
                <a:latin typeface="Times New Roman" pitchFamily="18" charset="0"/>
                <a:cs typeface="Times New Roman" pitchFamily="18" charset="0"/>
              </a:rPr>
              <a:t> 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қар </a:t>
            </a:r>
            <a:r>
              <a:rPr lang="kk-KZ" sz="1200" dirty="0" smtClean="0">
                <a:latin typeface="Times New Roman" panose="02020603050405020304" pitchFamily="18" charset="0"/>
                <a:cs typeface="Times New Roman" panose="02020603050405020304" pitchFamily="18" charset="0"/>
              </a:rPr>
              <a:t>жауады, көктайғақ болады. Оңтүстік-батыстан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8-10 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21482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1578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0.316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199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0.496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1,363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2031" y="225825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05 қаңтар, 06 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2031" y="327392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20542</TotalTime>
  <Words>527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5173</cp:revision>
  <cp:lastPrinted>2021-07-01T07:38:07Z</cp:lastPrinted>
  <dcterms:created xsi:type="dcterms:W3CDTF">2018-03-27T06:03:00Z</dcterms:created>
  <dcterms:modified xsi:type="dcterms:W3CDTF">2025-01-04T09:32:23Z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