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80" d="100"/>
          <a:sy n="80" d="100"/>
        </p:scale>
        <p:origin x="-126"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02766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035519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06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29503</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5751</cp:revision>
  <cp:lastPrinted>2021-07-01T03:56:27Z</cp:lastPrinted>
  <dcterms:created xsi:type="dcterms:W3CDTF">2018-03-27T06:03:00Z</dcterms:created>
  <dcterms:modified xsi:type="dcterms:W3CDTF">2025-01-04T07:05:25Z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