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54061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Ночью и утром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туман.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5-10 м/с. Температура воздуха ночью 13-15,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07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69093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ночью 07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39002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6070</cp:revision>
  <cp:lastPrinted>2021-11-30T05:55:24Z</cp:lastPrinted>
  <dcterms:created xsi:type="dcterms:W3CDTF">2018-03-27T06:03:00Z</dcterms:created>
  <dcterms:modified xsi:type="dcterms:W3CDTF">2025-01-05T07:17:50Z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