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45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397639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4-6, днем 0-2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днем сильный снег.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249631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2287</TotalTime>
  <Words>550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382</cp:revision>
  <cp:lastPrinted>2021-07-01T03:56:27Z</cp:lastPrinted>
  <dcterms:created xsi:type="dcterms:W3CDTF">2024-09-22T07:48:17Z</dcterms:created>
  <dcterms:modified xsi:type="dcterms:W3CDTF">2025-01-05T09:41:08Z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