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459619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05 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06 января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07 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осадков, туман. Ветер северо-западный 2-7 м/с. Температура воздуха 13-15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780098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30534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января, ночью 07 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39415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5344</cp:revision>
  <cp:lastPrinted>2021-02-03T11:37:00Z</cp:lastPrinted>
  <dcterms:created xsi:type="dcterms:W3CDTF">2018-03-27T06:03:00Z</dcterms:created>
  <dcterms:modified xsi:type="dcterms:W3CDTF">2025-01-05T09:27:11Z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