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00" d="100"/>
          <a:sy n="100" d="100"/>
        </p:scale>
        <p:origin x="-2430" y="-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771604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6217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юго-западный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9-11, днем 5-7 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10-12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5323</cp:revision>
  <cp:lastPrinted>2021-07-01T03:56:27Z</cp:lastPrinted>
  <dcterms:created xsi:type="dcterms:W3CDTF">2018-03-27T06:03:00Z</dcterms:created>
  <dcterms:modified xsi:type="dcterms:W3CDTF">2025-01-05T07:44:33Z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