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8776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614459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мороза, днем 1-3 тепла.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гололед,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19985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14504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3306</cp:revision>
  <cp:lastPrinted>2021-07-01T03:56:27Z</cp:lastPrinted>
  <dcterms:created xsi:type="dcterms:W3CDTF">2018-03-27T06:03:00Z</dcterms:created>
  <dcterms:modified xsi:type="dcterms:W3CDTF">2025-01-05T09:59:45Z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