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20" d="100"/>
          <a:sy n="120" d="100"/>
        </p:scale>
        <p:origin x="-1872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008" y="2060848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06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 </a:t>
            </a:r>
            <a:r>
              <a:rPr lang="ru-RU" altLang="en-US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467281828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380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5025008" y="260648"/>
            <a:ext cx="4759800" cy="18004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06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 2025 г.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indent="180975" algn="just">
              <a:tabLst>
                <a:tab pos="180975" algn="l"/>
              </a:tabLst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Облачно, небольшие осадки (дождь, снег), гололед, низовая метель.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юго-западный, западный 15-20 м/с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ночью 3-5, днем 1-3 мороза.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ctr">
              <a:tabLst>
                <a:tab pos="180975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07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06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indent="180975"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юго-западный, южный 15-20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Температура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воздуха 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13-15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indent="180975" algn="just"/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/Ю.Смирнягина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17681</TotalTime>
  <Words>596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5978</cp:revision>
  <cp:lastPrinted>2021-07-01T03:56:27Z</cp:lastPrinted>
  <dcterms:created xsi:type="dcterms:W3CDTF">2018-03-27T06:03:00Z</dcterms:created>
  <dcterms:modified xsi:type="dcterms:W3CDTF">2025-01-05T08:06:22Z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