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313685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400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небольшие осадки (дождь, снег). На дорогах гололедица. Ветер 7-12 м/с. Температура воздуха ночью 4-6, днем 0-2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827410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21650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3449</cp:revision>
  <cp:lastPrinted>2021-07-01T03:56:27Z</cp:lastPrinted>
  <dcterms:created xsi:type="dcterms:W3CDTF">2018-03-27T06:03:00Z</dcterms:created>
  <dcterms:modified xsi:type="dcterms:W3CDTF">2025-01-05T06:36:06Z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