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94513906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9696594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0,668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Көшпелі бұлтты</a:t>
            </a:r>
            <a:r>
              <a:rPr lang="kk-KZ" sz="1200" dirty="0">
                <a:latin typeface="Times New Roman"/>
                <a:ea typeface="Times New Roman"/>
              </a:rPr>
              <a:t>, жауын-шашынсыз</a:t>
            </a:r>
            <a:r>
              <a:rPr lang="kk-KZ" sz="1200" dirty="0" smtClean="0">
                <a:latin typeface="Times New Roman"/>
                <a:ea typeface="Times New Roman"/>
              </a:rPr>
              <a:t>. Солтүстік-батыстан </a:t>
            </a:r>
            <a:r>
              <a:rPr lang="kk-KZ" sz="1200" dirty="0">
                <a:latin typeface="Times New Roman"/>
                <a:ea typeface="Times New Roman"/>
              </a:rPr>
              <a:t>жел соғады, күші </a:t>
            </a:r>
            <a:r>
              <a:rPr lang="kk-KZ" sz="1200" dirty="0" smtClean="0">
                <a:latin typeface="Times New Roman"/>
                <a:ea typeface="Times New Roman"/>
              </a:rPr>
              <a:t>1-6 </a:t>
            </a:r>
            <a:r>
              <a:rPr lang="kk-KZ" sz="1200" dirty="0">
                <a:latin typeface="Times New Roman"/>
                <a:ea typeface="Times New Roman"/>
              </a:rPr>
              <a:t>м/с. Ауа температурасы түнде </a:t>
            </a:r>
            <a:r>
              <a:rPr lang="kk-KZ" sz="1200" dirty="0" smtClean="0">
                <a:latin typeface="Times New Roman"/>
                <a:ea typeface="Times New Roman"/>
              </a:rPr>
              <a:t>3-5, </a:t>
            </a:r>
            <a:r>
              <a:rPr lang="kk-KZ" sz="1200" dirty="0">
                <a:latin typeface="Times New Roman"/>
                <a:ea typeface="Times New Roman"/>
              </a:rPr>
              <a:t>күндіз </a:t>
            </a:r>
            <a:r>
              <a:rPr lang="kk-KZ" sz="1200" dirty="0" smtClean="0">
                <a:latin typeface="Times New Roman"/>
                <a:ea typeface="Times New Roman"/>
              </a:rPr>
              <a:t>0-2 аяз.</a:t>
            </a:r>
            <a:r>
              <a:rPr lang="kk-KZ" sz="1200" dirty="0">
                <a:latin typeface="Times New Roman"/>
                <a:ea typeface="Times New Roman"/>
              </a:rPr>
              <a:t>	</a:t>
            </a:r>
            <a:endParaRPr lang="kk-KZ" sz="1200" b="1"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бұлтты,</a:t>
            </a:r>
            <a:r>
              <a:rPr lang="kk-KZ" sz="1200" kern="1400" dirty="0" smtClean="0">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Тұман. Солтүстік-батыстан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1-6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5-7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7458"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24829</TotalTime>
  <Words>541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4190</cp:revision>
  <cp:lastPrinted>2023-02-06T06:57:51Z</cp:lastPrinted>
  <dcterms:created xsi:type="dcterms:W3CDTF">2018-03-27T06:03:00Z</dcterms:created>
  <dcterms:modified xsi:type="dcterms:W3CDTF">2025-01-05T07:52:53Z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