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45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23026736"/>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№05 КҮНДЕЛІКТІ</a:t>
                      </a:r>
                    </a:p>
                    <a:p>
                      <a:pPr lvl="0" algn="ctr" eaLnBrk="1" hangingPunct="1">
                        <a:buNone/>
                      </a:pPr>
                      <a:endParaRPr lang="ru-RU" altLang="x-none" sz="1600" b="0"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x-none" sz="1200" b="1" i="1" dirty="0" smtClean="0">
                          <a:solidFill>
                            <a:srgbClr val="002060"/>
                          </a:solidFill>
                          <a:latin typeface="Times New Roman" panose="02020603050405020304" pitchFamily="18" charset="0"/>
                          <a:cs typeface="Times New Roman" panose="02020603050405020304" pitchFamily="18" charset="0"/>
                        </a:rPr>
                        <a:t>05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41824" y="115888"/>
            <a:ext cx="5004205"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a:latin typeface="Times New Roman" panose="02020603050405020304" pitchFamily="18" charset="0"/>
                <a:cs typeface="Times New Roman" panose="02020603050405020304" pitchFamily="18" charset="0"/>
              </a:rPr>
              <a:t>06 қаңтарға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ж. </a:t>
            </a:r>
            <a:r>
              <a:rPr lang="kk-KZ" sz="1200" b="1" dirty="0">
                <a:latin typeface="Times New Roman" panose="02020603050405020304" pitchFamily="18" charset="0"/>
                <a:cs typeface="Times New Roman" panose="02020603050405020304" pitchFamily="18" charset="0"/>
              </a:rPr>
              <a:t>05 қаңтар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06 қаңтар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5-10</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4-6</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күндіз </a:t>
            </a:r>
            <a:r>
              <a:rPr lang="ru-RU" sz="1200" dirty="0" smtClean="0">
                <a:latin typeface="Times New Roman" panose="02020603050405020304" pitchFamily="18" charset="0"/>
                <a:cs typeface="Times New Roman" panose="02020603050405020304" pitchFamily="18" charset="0"/>
              </a:rPr>
              <a:t>0-2 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p>
          <a:p>
            <a:pPr algn="just"/>
            <a:endParaRPr lang="ru-RU" sz="1200" dirty="0" smtClean="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07 қаңтарға </a:t>
            </a: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dirty="0">
                <a:latin typeface="Times New Roman" pitchFamily="18" charset="0"/>
                <a:cs typeface="Times New Roman" pitchFamily="18" charset="0"/>
              </a:rPr>
              <a:t> </a:t>
            </a: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06 қаңтар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07 қаңтар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5-7 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05 </a:t>
            </a:r>
            <a:r>
              <a:rPr lang="ru-RU" altLang="ru-RU" sz="1200" b="1" dirty="0" err="1">
                <a:latin typeface="Times New Roman" panose="02020603050405020304" pitchFamily="18" charset="0"/>
                <a:cs typeface="Times New Roman" panose="02020603050405020304" pitchFamily="18" charset="0"/>
              </a:rPr>
              <a:t>қаңтарда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Жезқазған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99777" y="2608878"/>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 </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593471563"/>
              </p:ext>
            </p:extLst>
          </p:nvPr>
        </p:nvGraphicFramePr>
        <p:xfrm>
          <a:off x="5027448" y="4173056"/>
          <a:ext cx="4667576" cy="162727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0807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602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0.625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Жайнакова З.Ж./</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22717</TotalTime>
  <Words>505</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4350</cp:revision>
  <cp:lastPrinted>2021-07-01T07:38:07Z</cp:lastPrinted>
  <dcterms:created xsi:type="dcterms:W3CDTF">2018-03-27T06:03:00Z</dcterms:created>
  <dcterms:modified xsi:type="dcterms:W3CDTF">2025-01-05T09:41:05Z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