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98" d="100"/>
          <a:sy n="98" d="100"/>
        </p:scale>
        <p:origin x="-2496" y="-4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876681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7668440"/>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9-11, күндіз 5-7 градус аяз.</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p>
          <a:p>
            <a:pPr lvl="0" indent="144000" algn="ctr"/>
            <a:r>
              <a:rPr lang="ru-RU" sz="1200" b="1" dirty="0" smtClean="0">
                <a:solidFill>
                  <a:srgbClr val="000000"/>
                </a:solidFill>
                <a:latin typeface="Times New Roman" pitchFamily="18" charset="0"/>
                <a:cs typeface="Times New Roman" pitchFamily="18" charset="0"/>
                <a:sym typeface="+mn-ea"/>
              </a:rPr>
              <a:t>07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оңтүстік-батыстан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38354"/>
            <a:ext cx="4678876"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29508</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5752</cp:revision>
  <cp:lastPrinted>2021-07-01T03:56:27Z</cp:lastPrinted>
  <dcterms:created xsi:type="dcterms:W3CDTF">2018-03-27T06:03:00Z</dcterms:created>
  <dcterms:modified xsi:type="dcterms:W3CDTF">2025-01-05T07:44:45Z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