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980281348"/>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88825089"/>
              </p:ext>
            </p:extLst>
          </p:nvPr>
        </p:nvGraphicFramePr>
        <p:xfrm>
          <a:off x="5013732" y="4257917"/>
          <a:ext cx="4691064" cy="20544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98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 Түнде </a:t>
            </a:r>
            <a:r>
              <a:rPr lang="kk-KZ" sz="1100" dirty="0" smtClean="0">
                <a:latin typeface="Times New Roman" pitchFamily="18" charset="0"/>
                <a:cs typeface="Times New Roman" pitchFamily="18" charset="0"/>
              </a:rPr>
              <a:t>және таңертең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түседі. </a:t>
            </a:r>
            <a:r>
              <a:rPr lang="kk-KZ" sz="1100" dirty="0" smtClean="0">
                <a:latin typeface="Times New Roman" pitchFamily="18" charset="0"/>
                <a:cs typeface="Times New Roman" pitchFamily="18" charset="0"/>
              </a:rPr>
              <a:t>Оңтүстік-шығыстан, оңтүстіктен </a:t>
            </a:r>
            <a:r>
              <a:rPr lang="kk-KZ" sz="1100" dirty="0" smtClean="0">
                <a:latin typeface="Times New Roman" pitchFamily="18" charset="0"/>
                <a:cs typeface="Times New Roman" pitchFamily="18" charset="0"/>
              </a:rPr>
              <a:t>жел соғады, күші 5-10 м/с. Ауа температурасы түнде 2-4 аяз, күндіз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a:t>
            </a:r>
            <a:r>
              <a:rPr lang="uz-Cyrl-UZ" sz="1100" dirty="0" smtClean="0">
                <a:latin typeface="Times New Roman" pitchFamily="18" charset="0"/>
                <a:cs typeface="Times New Roman" pitchFamily="18" charset="0"/>
              </a:rPr>
              <a:t>болады.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5-10 м/с. Ауа температурасы  2-4 градус аяз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қаңтардан, </a:t>
            </a:r>
            <a:r>
              <a:rPr lang="ru-RU" sz="1200" dirty="0" smtClean="0">
                <a:solidFill>
                  <a:schemeClr val="tx1"/>
                </a:solidFill>
                <a:latin typeface="Times New Roman" panose="02020603050405020304" pitchFamily="18" charset="0"/>
                <a:cs typeface="Times New Roman" panose="02020603050405020304" pitchFamily="18" charset="0"/>
              </a:rPr>
              <a:t>07</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13917</TotalTime>
  <Words>581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3511</cp:revision>
  <cp:lastPrinted>2021-07-01T03:56:27Z</cp:lastPrinted>
  <dcterms:created xsi:type="dcterms:W3CDTF">2018-03-27T06:03:00Z</dcterms:created>
  <dcterms:modified xsi:type="dcterms:W3CDTF">2025-01-05T07:35:13Z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