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3640235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 аздаған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 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Оңтүстік-батыстан, батыстан жел соғады, күші 15-20 м/с. Ауа температурасы түнде 3-5, күндіз 1-3 градус аяз.</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Оңтүстік-батыстан, оңтүстіктен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06</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қантарға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07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15878</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5712</cp:revision>
  <cp:lastPrinted>2021-07-01T03:56:27Z</cp:lastPrinted>
  <dcterms:created xsi:type="dcterms:W3CDTF">2018-03-27T06:03:00Z</dcterms:created>
  <dcterms:modified xsi:type="dcterms:W3CDTF">2025-01-05T08:06:02Z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