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47732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81540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Кей уақытта тұман. Жел оңтүстік-шығыстан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1-3 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қар), көктайғақ,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9523208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15215</TotalTime>
  <Words>542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3412</cp:revision>
  <cp:lastPrinted>2021-07-01T07:38:07Z</cp:lastPrinted>
  <dcterms:created xsi:type="dcterms:W3CDTF">2018-03-27T06:03:00Z</dcterms:created>
  <dcterms:modified xsi:type="dcterms:W3CDTF">2025-01-05T09:59:48Z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