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5" d="100"/>
          <a:sy n="95" d="100"/>
        </p:scale>
        <p:origin x="84" y="23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31105469"/>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05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05 қаңтар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508927"/>
          </a:xfrm>
          <a:prstGeom prst="rect">
            <a:avLst/>
          </a:prstGeom>
        </p:spPr>
        <p:txBody>
          <a:bodyPr wrap="square">
            <a:spAutoFit/>
          </a:bodyPr>
          <a:lstStyle/>
          <a:p>
            <a:pPr indent="182563" algn="ctr"/>
            <a:endParaRPr lang="kk-KZ" altLang="ru-RU" sz="1300" b="1" dirty="0">
              <a:latin typeface="Times New Roman" panose="02020603050405020304" pitchFamily="18" charset="0"/>
              <a:cs typeface="Times New Roman" panose="02020603050405020304" pitchFamily="18" charset="0"/>
            </a:endParaRPr>
          </a:p>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06 қаңтарға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05 </a:t>
            </a:r>
            <a:r>
              <a:rPr lang="ru-RU" sz="1000" b="1" dirty="0" err="1">
                <a:solidFill>
                  <a:srgbClr val="000000"/>
                </a:solidFill>
                <a:latin typeface="Times New Roman" panose="02020603050405020304" pitchFamily="18" charset="0"/>
                <a:cs typeface="Times New Roman" panose="02020603050405020304" pitchFamily="18" charset="0"/>
              </a:rPr>
              <a:t>қаңтардың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06 </a:t>
            </a:r>
            <a:r>
              <a:rPr lang="ru-RU" sz="1000" b="1" dirty="0" err="1">
                <a:solidFill>
                  <a:srgbClr val="000000"/>
                </a:solidFill>
                <a:latin typeface="Times New Roman" panose="02020603050405020304" pitchFamily="18" charset="0"/>
                <a:cs typeface="Times New Roman" panose="02020603050405020304" pitchFamily="18" charset="0"/>
              </a:rPr>
              <a:t>қаңтардың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күндіз аздаған жауын-шашын (жаңбыр, қар) жауады. Жолдарда көктайғақ күтіледі. Жел, күші 7-12 </a:t>
            </a:r>
            <a:r>
              <a:rPr lang="ru-RU" sz="1300" dirty="0">
                <a:solidFill>
                  <a:prstClr val="black"/>
                </a:solidFill>
                <a:latin typeface="Times New Roman" pitchFamily="18" charset="0"/>
                <a:cs typeface="Times New Roman" pitchFamily="18" charset="0"/>
              </a:rPr>
              <a:t>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түнде</a:t>
            </a:r>
            <a:r>
              <a:rPr lang="ru-RU" sz="1300" dirty="0">
                <a:solidFill>
                  <a:prstClr val="black"/>
                </a:solidFill>
                <a:latin typeface="Times New Roman" pitchFamily="18" charset="0"/>
                <a:cs typeface="Times New Roman" pitchFamily="18" charset="0"/>
              </a:rPr>
              <a:t> 4-6, </a:t>
            </a:r>
            <a:r>
              <a:rPr lang="ru-RU" sz="1300" dirty="0" err="1">
                <a:solidFill>
                  <a:prstClr val="black"/>
                </a:solidFill>
                <a:latin typeface="Times New Roman" pitchFamily="18" charset="0"/>
                <a:cs typeface="Times New Roman" pitchFamily="18" charset="0"/>
              </a:rPr>
              <a:t>күндіз</a:t>
            </a:r>
            <a:r>
              <a:rPr lang="ru-RU" sz="1300" dirty="0">
                <a:solidFill>
                  <a:prstClr val="black"/>
                </a:solidFill>
                <a:latin typeface="Times New Roman" pitchFamily="18" charset="0"/>
                <a:cs typeface="Times New Roman" pitchFamily="18" charset="0"/>
              </a:rPr>
              <a:t> 0-2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a:t>
            </a:r>
          </a:p>
          <a:p>
            <a:pPr indent="182563" algn="just"/>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07 қаңтарға </a:t>
            </a:r>
            <a:r>
              <a:rPr lang="ru-RU" sz="1300" b="1" dirty="0">
                <a:solidFill>
                  <a:srgbClr val="000000"/>
                </a:solidFill>
                <a:latin typeface="Times New Roman" panose="02020603050405020304" pitchFamily="18" charset="0"/>
                <a:cs typeface="Times New Roman" panose="02020603050405020304" pitchFamily="18" charset="0"/>
              </a:rPr>
              <a:t>2025 ж</a:t>
            </a:r>
            <a:r>
              <a:rPr lang="ru-RU" sz="1000" b="1" dirty="0">
                <a:solidFill>
                  <a:srgbClr val="000000"/>
                </a:solidFill>
                <a:latin typeface="Times New Roman" panose="02020603050405020304" pitchFamily="18" charset="0"/>
                <a:cs typeface="Times New Roman" panose="02020603050405020304" pitchFamily="18" charset="0"/>
              </a:rPr>
              <a:t>.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06 </a:t>
            </a:r>
            <a:r>
              <a:rPr lang="ru-RU" sz="1000" b="1" dirty="0" err="1">
                <a:solidFill>
                  <a:srgbClr val="000000"/>
                </a:solidFill>
                <a:latin typeface="Times New Roman" panose="02020603050405020304" pitchFamily="18" charset="0"/>
                <a:cs typeface="Times New Roman" panose="02020603050405020304" pitchFamily="18" charset="0"/>
              </a:rPr>
              <a:t>қаңтардың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07 </a:t>
            </a:r>
            <a:r>
              <a:rPr lang="ru-RU" sz="1000" b="1" dirty="0" err="1">
                <a:solidFill>
                  <a:srgbClr val="000000"/>
                </a:solidFill>
                <a:latin typeface="Times New Roman" panose="02020603050405020304" pitchFamily="18" charset="0"/>
                <a:cs typeface="Times New Roman" panose="02020603050405020304" pitchFamily="18" charset="0"/>
              </a:rPr>
              <a:t>қаңтардың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күші 5-10 </a:t>
            </a:r>
            <a:r>
              <a:rPr lang="ru-RU" sz="1300" dirty="0">
                <a:solidFill>
                  <a:prstClr val="black"/>
                </a:solidFill>
                <a:latin typeface="Times New Roman" pitchFamily="18" charset="0"/>
                <a:cs typeface="Times New Roman" pitchFamily="18" charset="0"/>
              </a:rPr>
              <a:t>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8-10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a:t>
            </a:r>
          </a:p>
          <a:p>
            <a:pPr indent="182563" algn="just"/>
            <a:r>
              <a:rPr lang="ru-RU" sz="1300" dirty="0">
                <a:solidFill>
                  <a:prstClr val="black"/>
                </a:solidFill>
                <a:latin typeface="Times New Roman" pitchFamily="18" charset="0"/>
                <a:cs typeface="Times New Roman" pitchFamily="18" charset="0"/>
              </a:rPr>
              <a:t> </a:t>
            </a: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a:t>
            </a:r>
            <a:r>
              <a:rPr lang="kk-KZ" altLang="en-US" sz="1300" i="1" dirty="0">
                <a:solidFill>
                  <a:schemeClr val="tx1"/>
                </a:solidFill>
                <a:latin typeface="Times New Roman" pitchFamily="18" charset="0"/>
                <a:cs typeface="Times New Roman" pitchFamily="18" charset="0"/>
                <a:sym typeface="+mn-ea"/>
              </a:rPr>
              <a:t> ықпал етеді.</a:t>
            </a: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05 </a:t>
            </a:r>
            <a:r>
              <a:rPr lang="ru-RU" altLang="ru-RU" sz="1200" b="1" dirty="0" err="1">
                <a:latin typeface="Times New Roman" panose="02020603050405020304" pitchFamily="18" charset="0"/>
                <a:cs typeface="Times New Roman" panose="02020603050405020304" pitchFamily="18" charset="0"/>
              </a:rPr>
              <a:t>қаңтардың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17270605"/>
              </p:ext>
            </p:extLst>
          </p:nvPr>
        </p:nvGraphicFramePr>
        <p:xfrm>
          <a:off x="4983528" y="4414660"/>
          <a:ext cx="4667576" cy="1889724"/>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8249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0.141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0.105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97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0.193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255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0.135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0.053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17734</TotalTime>
  <Words>578</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3379</cp:revision>
  <cp:lastPrinted>2021-07-01T07:38:07Z</cp:lastPrinted>
  <dcterms:created xsi:type="dcterms:W3CDTF">2018-03-27T06:03:00Z</dcterms:created>
  <dcterms:modified xsi:type="dcterms:W3CDTF">2025-01-05T06:36:03Z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