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61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627937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05 </a:t>
            </a:r>
            <a:r>
              <a:rPr lang="kk-KZ" altLang="ru-RU" sz="1200" b="1" dirty="0">
                <a:latin typeface="Times New Roman" pitchFamily="18" charset="0"/>
                <a:cs typeface="Times New Roman" pitchFamily="18" charset="0"/>
              </a:rPr>
              <a:t>қаңтар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Аздаған бұлтты, жауын-шашынсыз. </a:t>
            </a:r>
            <a:r>
              <a:rPr lang="kk-KZ" sz="1200" dirty="0" smtClean="0">
                <a:solidFill>
                  <a:prstClr val="black"/>
                </a:solidFill>
                <a:latin typeface="Times New Roman" pitchFamily="18" charset="0"/>
                <a:cs typeface="Times New Roman" pitchFamily="18" charset="0"/>
              </a:rPr>
              <a:t>Оңтүстік-шыгыстан соғатын жел оңтүстік-батысқа ауысады, </a:t>
            </a:r>
            <a:r>
              <a:rPr lang="kk-KZ" sz="1200" dirty="0">
                <a:solidFill>
                  <a:prstClr val="black"/>
                </a:solidFill>
                <a:latin typeface="Times New Roman" pitchFamily="18" charset="0"/>
                <a:cs typeface="Times New Roman" pitchFamily="18" charset="0"/>
              </a:rPr>
              <a:t>күші 1-6 м/с. Ауа температурасы түнде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күндіз 5-7° аяз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07 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a:latin typeface="Times New Roman" pitchFamily="18" charset="0"/>
                <a:cs typeface="Times New Roman" pitchFamily="18" charset="0"/>
              </a:rPr>
              <a:t>06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07 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Аздаған бұлтты,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1-6 м/с. Ауа температурасы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68717"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06 </a:t>
            </a:r>
            <a:r>
              <a:rPr lang="ru-RU" sz="1200" dirty="0" err="1">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2025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0" y="32927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63763522"/>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461665"/>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18384</TotalTime>
  <Words>576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3154</cp:revision>
  <cp:lastPrinted>2021-07-01T03:56:27Z</cp:lastPrinted>
  <dcterms:created xsi:type="dcterms:W3CDTF">2018-03-27T06:03:00Z</dcterms:created>
  <dcterms:modified xsi:type="dcterms:W3CDTF">2025-01-05T08:09:50Z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