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6931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466024"/>
            <a:ext cx="4701383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осадков. Ночью и утром туман. Ветер юго-восточный 5-10 м/с. Температура воздуха ночью 8-10, днем 5-7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08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00595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января, ночью 08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39011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6073</cp:revision>
  <cp:lastPrinted>2021-11-30T05:55:24Z</cp:lastPrinted>
  <dcterms:created xsi:type="dcterms:W3CDTF">2018-03-27T06:03:00Z</dcterms:created>
  <dcterms:modified xsi:type="dcterms:W3CDTF">2025-01-06T07:00:47Z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