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204660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746317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второй половине дня осадки (преимущественно дождь). Ветер юго-западный с переходом на северо-западный 8-13, утром и днем порывы 15-20, временами 23 м/с. Температура воздуха ночью 0-2, днем 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северо-западный 8-13,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28865" cy="103804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286124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3392</cp:revision>
  <cp:lastPrinted>2021-07-01T03:56:27Z</cp:lastPrinted>
  <dcterms:created xsi:type="dcterms:W3CDTF">2018-03-27T06:03:00Z</dcterms:created>
  <dcterms:modified xsi:type="dcterms:W3CDTF">2025-01-06T07:13:23Z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