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54FBF6-3BF1-4AE7-8082-4BD3BFABE1A6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89998199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954F93-F2FD-4E59-84A1-65718BDC3C4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424FF6-9B33-4971-A5A4-FCB099DF49C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979E36-D0FD-4849-A172-00FE55BDA98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802D0B-4F18-4D2A-AA15-01EB588113A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062863-6E20-4078-BBF5-C0B30EE49D2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1CC82B-260A-467D-8BCA-0BD9BACE4C1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8CE37E-F137-439C-89A3-BA2FD96BF82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7BF06-17B6-4066-B110-460536A1C02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848AC5-4464-4FEF-9D1F-AA1A1E63E3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C6C4CD-58A9-4254-98A2-544CF3E15B9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82DD95-EC25-4D36-9603-FE3E037F8A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67D291C-15FE-444D-ACE4-98ED3861550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en-US" altLang="zh-CN" sz="1600" b="1" i="1">
                <a:solidFill>
                  <a:srgbClr val="002060"/>
                </a:solidFill>
                <a:cs typeface="Times New Roman" pitchFamily="18" charset="0"/>
              </a:rPr>
              <a:t>0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6</a:t>
            </a: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>
                <a:solidFill>
                  <a:srgbClr val="002060"/>
                </a:solidFill>
                <a:cs typeface="宋体"/>
              </a:rPr>
              <a:t>06 января 2025 года</a:t>
            </a:r>
            <a:endParaRPr lang="zh-CN" sz="1400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14300"/>
            <a:ext cx="4945063" cy="164623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07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altLang="ru-RU" sz="1100" b="1" dirty="0">
                <a:solidFill>
                  <a:schemeClr val="tx1"/>
                </a:solidFill>
              </a:rPr>
              <a:t>06 января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altLang="ru-RU" sz="1100" b="1" dirty="0">
                <a:solidFill>
                  <a:schemeClr val="tx1"/>
                </a:solidFill>
              </a:rPr>
              <a:t>07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dirty="0">
                <a:solidFill>
                  <a:schemeClr val="tx1"/>
                </a:solidFill>
              </a:rPr>
              <a:t>Переменная </a:t>
            </a:r>
            <a:r>
              <a:rPr lang="ru-RU" dirty="0">
                <a:solidFill>
                  <a:schemeClr val="tx1"/>
                </a:solidFill>
              </a:rPr>
              <a:t>облачность, без осадков. </a:t>
            </a:r>
            <a:r>
              <a:rPr lang="kk-KZ" dirty="0">
                <a:solidFill>
                  <a:schemeClr val="tx1"/>
                </a:solidFill>
              </a:rPr>
              <a:t>Ночью </a:t>
            </a:r>
            <a:r>
              <a:rPr lang="kk-KZ" dirty="0" smtClean="0">
                <a:solidFill>
                  <a:schemeClr val="tx1"/>
                </a:solidFill>
              </a:rPr>
              <a:t>туман</a:t>
            </a:r>
            <a:r>
              <a:rPr lang="kk-KZ" dirty="0">
                <a:solidFill>
                  <a:schemeClr val="tx1"/>
                </a:solidFill>
              </a:rPr>
              <a:t>. </a:t>
            </a:r>
            <a:r>
              <a:rPr lang="ru-RU" dirty="0">
                <a:solidFill>
                  <a:schemeClr val="tx1"/>
                </a:solidFill>
              </a:rPr>
              <a:t>Ветер 0-5 м/с. Температура воздуха ночью </a:t>
            </a:r>
            <a:r>
              <a:rPr lang="kk-KZ" dirty="0">
                <a:solidFill>
                  <a:schemeClr val="tx1"/>
                </a:solidFill>
              </a:rPr>
              <a:t>4-6 мороза</a:t>
            </a:r>
            <a:r>
              <a:rPr lang="ru-RU" dirty="0">
                <a:solidFill>
                  <a:schemeClr val="tx1"/>
                </a:solidFill>
              </a:rPr>
              <a:t>, днем </a:t>
            </a:r>
            <a:r>
              <a:rPr lang="ru-RU" dirty="0" smtClean="0">
                <a:solidFill>
                  <a:schemeClr val="tx1"/>
                </a:solidFill>
              </a:rPr>
              <a:t>2-4</a:t>
            </a:r>
            <a:r>
              <a:rPr lang="kk-KZ" dirty="0" smtClean="0">
                <a:solidFill>
                  <a:schemeClr val="tx1"/>
                </a:solidFill>
              </a:rPr>
              <a:t> </a:t>
            </a:r>
            <a:r>
              <a:rPr lang="kk-KZ" dirty="0">
                <a:solidFill>
                  <a:schemeClr val="tx1"/>
                </a:solidFill>
              </a:rPr>
              <a:t>тепла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08 января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altLang="ru-RU" sz="1100" b="1" dirty="0">
                <a:solidFill>
                  <a:schemeClr val="tx1"/>
                </a:solidFill>
              </a:rPr>
              <a:t>07 января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08 янва</a:t>
            </a:r>
            <a:r>
              <a:rPr lang="ru-RU" sz="1100" b="1" dirty="0">
                <a:solidFill>
                  <a:schemeClr val="tx1"/>
                </a:solidFill>
              </a:rPr>
              <a:t>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снег, временами сильный. </a:t>
            </a:r>
            <a:r>
              <a:rPr lang="kk-KZ" sz="1100" dirty="0">
                <a:solidFill>
                  <a:schemeClr val="tx1"/>
                </a:solidFill>
              </a:rPr>
              <a:t>Временами </a:t>
            </a:r>
            <a:r>
              <a:rPr lang="kk-KZ" sz="1100" dirty="0" smtClean="0">
                <a:solidFill>
                  <a:schemeClr val="tx1"/>
                </a:solidFill>
              </a:rPr>
              <a:t>туман, гололед.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западный </a:t>
            </a:r>
            <a:r>
              <a:rPr lang="ru-RU" sz="1100" dirty="0">
                <a:solidFill>
                  <a:schemeClr val="tx1"/>
                </a:solidFill>
              </a:rPr>
              <a:t>2-7 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5-7 </a:t>
            </a:r>
            <a:r>
              <a:rPr lang="ru-RU" sz="1100" dirty="0">
                <a:solidFill>
                  <a:schemeClr val="tx1"/>
                </a:solidFill>
              </a:rPr>
              <a:t>мороза.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8541897"/>
              </p:ext>
            </p:extLst>
          </p:nvPr>
        </p:nvGraphicFramePr>
        <p:xfrm>
          <a:off x="4826000" y="4106863"/>
          <a:ext cx="4957763" cy="2138681"/>
        </p:xfrm>
        <a:graphic>
          <a:graphicData uri="http://schemas.openxmlformats.org/drawingml/2006/table">
            <a:tbl>
              <a:tblPr/>
              <a:tblGrid>
                <a:gridCol w="1903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5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8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94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135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2294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255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234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92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ru-RU" b="1" dirty="0">
                  <a:solidFill>
                    <a:schemeClr val="tx1"/>
                  </a:solidFill>
                </a:rPr>
                <a:t>07 января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 08 января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>
                  <a:solidFill>
                    <a:schemeClr val="tx1"/>
                  </a:solidFill>
                </a:rPr>
                <a:t>06 января </a:t>
              </a: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20165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ru-RU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Кисебаев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 Д.К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Нурымбеткожа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23142</TotalTime>
  <Words>780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5441</cp:revision>
  <cp:lastPrinted>2021-07-01T09:11:30Z</cp:lastPrinted>
  <dcterms:created xsi:type="dcterms:W3CDTF">2018-03-27T06:03:00Z</dcterms:created>
  <dcterms:modified xsi:type="dcterms:W3CDTF">2025-01-06T06:12:00Z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