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8" d="100"/>
          <a:sy n="98" d="100"/>
        </p:scale>
        <p:origin x="96" y="1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24192001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06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200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 января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января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07 января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утром и днем снег, поземок. Ночью и утром туман. Ветер 5-10 м/с. Температура воздуха ночью 8-10, днем 6-8 мороза.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08 января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января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08 января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снег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Ветер 5-10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18-20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457175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06 января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2902057"/>
              </p:ext>
            </p:extLst>
          </p:nvPr>
        </p:nvGraphicFramePr>
        <p:xfrm>
          <a:off x="5026026" y="4312615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21655</TotalTime>
  <Words>612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3450</cp:revision>
  <cp:lastPrinted>2021-07-01T03:56:27Z</cp:lastPrinted>
  <dcterms:created xsi:type="dcterms:W3CDTF">2018-03-27T06:03:00Z</dcterms:created>
  <dcterms:modified xsi:type="dcterms:W3CDTF">2025-01-06T06:36:02Z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