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января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северо-восточный 1-6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5-7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мороза, 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2-4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север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о-западный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2-7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2565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3,34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2,78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20132</TotalTime>
  <Words>536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4627</cp:revision>
  <cp:lastPrinted>2021-07-01T03:56:27Z</cp:lastPrinted>
  <dcterms:created xsi:type="dcterms:W3CDTF">2018-03-27T06:03:00Z</dcterms:created>
  <dcterms:modified xsi:type="dcterms:W3CDTF">2025-01-06T08:28:49Z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