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4893841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снег, метель, гололед. Ночью и утром туман. Ветер юго-восточный 9-14 м/с. Температура воздуха ночью 7-9,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метель,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голодед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39493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24144</TotalTime>
  <Words>607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4468</cp:revision>
  <cp:lastPrinted>2021-07-01T03:56:27Z</cp:lastPrinted>
  <dcterms:created xsi:type="dcterms:W3CDTF">2018-03-27T06:03:00Z</dcterms:created>
  <dcterms:modified xsi:type="dcterms:W3CDTF">2025-01-06T09:25:36Z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