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7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58600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6311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 на дорогах гололедица. Ветер северо-восточный с переходом на юго-восточный 7-12 м/с. Температура воздуха ночью 1-3 мороза, днем 0-2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27718</TotalTime>
  <Words>607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3664</cp:revision>
  <cp:lastPrinted>2021-10-15T03:50:29Z</cp:lastPrinted>
  <dcterms:created xsi:type="dcterms:W3CDTF">2018-03-27T06:03:00Z</dcterms:created>
  <dcterms:modified xsi:type="dcterms:W3CDTF">2025-01-06T07:27:08Z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