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1360300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снег, метель, гололед. Ночью и утром туман. Ветер юго-восточный 9-14 м/с. Температура воздуха ночью 7-9,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голодед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237071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25153</TotalTime>
  <Words>661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4584</cp:revision>
  <cp:lastPrinted>2021-07-01T03:56:27Z</cp:lastPrinted>
  <dcterms:created xsi:type="dcterms:W3CDTF">2018-03-27T06:03:00Z</dcterms:created>
  <dcterms:modified xsi:type="dcterms:W3CDTF">2025-01-06T09:26:40Z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