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929945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№06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740570"/>
              </p:ext>
            </p:extLst>
          </p:nvPr>
        </p:nvGraphicFramePr>
        <p:xfrm>
          <a:off x="4993576" y="4733142"/>
          <a:ext cx="4691064" cy="163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9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07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06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07 января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снег), гололед, днем низовая метель. Ночью туман. Ветер юго-восточный переходом на северо-западный ночью 9-14, днем 15-20 м/с. Температура воздуха ночью 1-3 мороза, днем 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9388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07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08 января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6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581998565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Баймаганбетова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14507</TotalTime>
  <Words>586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3308</cp:revision>
  <cp:lastPrinted>2021-07-01T03:56:27Z</cp:lastPrinted>
  <dcterms:created xsi:type="dcterms:W3CDTF">2018-03-27T06:03:00Z</dcterms:created>
  <dcterms:modified xsi:type="dcterms:W3CDTF">2025-01-06T06:35:10Z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