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10" d="100"/>
          <a:sy n="110" d="100"/>
        </p:scale>
        <p:origin x="-2250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544621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99717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12-14,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5-7 мороза.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снег,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етель.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9-14, 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28700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5326</cp:revision>
  <cp:lastPrinted>2021-07-01T03:56:27Z</cp:lastPrinted>
  <dcterms:created xsi:type="dcterms:W3CDTF">2018-03-27T06:03:00Z</dcterms:created>
  <dcterms:modified xsi:type="dcterms:W3CDTF">2025-01-06T07:23:56Z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