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61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86528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шығыстан, оңтүстік-шыгыстан соғады, күші 1-6 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аяз болады.</a:t>
            </a:r>
          </a:p>
          <a:p>
            <a:pPr lvl="0" algn="just">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1-6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7</a:t>
            </a:r>
            <a:r>
              <a:rPr lang="kk-KZ" sz="120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a:t>
            </a:r>
            <a:r>
              <a:rPr lang="" sz="1200" dirty="0" smtClean="0">
                <a:solidFill>
                  <a:prstClr val="black"/>
                </a:solidFill>
                <a:latin typeface="Times New Roman" panose="02020603050405020304" pitchFamily="18" charset="0"/>
                <a:cs typeface="Times New Roman" panose="02020603050405020304" pitchFamily="18" charset="0"/>
              </a:rPr>
              <a:t>7</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739152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1,975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18337</TotalTime>
  <Words>574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3098</cp:revision>
  <cp:lastPrinted>2021-07-01T03:56:27Z</cp:lastPrinted>
  <dcterms:created xsi:type="dcterms:W3CDTF">2018-03-27T06:03:00Z</dcterms:created>
  <dcterms:modified xsi:type="dcterms:W3CDTF">2025-01-06T08:23:51Z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