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1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0813794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762250"/>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07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Кей уақыттарда тұман. Солтүстік-батыстан оңтүстік-батысқа ауысып жел соғады, күші 1-6 м/с. Ауа температурасы түнде 6-8, күндіз 0-2 аяз.	</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a:ea typeface="Times New Roman"/>
              </a:rPr>
              <a:t>Аздаған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07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err="1" smtClean="0">
                <a:solidFill>
                  <a:schemeClr val="tx1"/>
                </a:solidFill>
                <a:latin typeface="Times New Roman" panose="02020603050405020304" pitchFamily="18" charset="0"/>
                <a:cs typeface="Times New Roman" panose="02020603050405020304" pitchFamily="18" charset="0"/>
              </a:rPr>
              <a:t>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24884</TotalTime>
  <Words>548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4193</cp:revision>
  <cp:lastPrinted>2023-02-06T06:57:51Z</cp:lastPrinted>
  <dcterms:created xsi:type="dcterms:W3CDTF">2018-03-27T06:03:00Z</dcterms:created>
  <dcterms:modified xsi:type="dcterms:W3CDTF">2025-01-06T08:36:13Z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