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950062526"/>
              </p:ext>
            </p:extLst>
          </p:nvPr>
        </p:nvGraphicFramePr>
        <p:xfrm>
          <a:off x="307975" y="2564904"/>
          <a:ext cx="4465638" cy="245364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786190"/>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06</a:t>
            </a:r>
            <a:r>
              <a:rPr lang="kk-KZ" altLang="ru-RU" sz="1200" b="1" dirty="0" smtClean="0">
                <a:latin typeface="Times New Roman" panose="02020603050405020304" pitchFamily="18" charset="0"/>
                <a:cs typeface="Times New Roman" panose="02020603050405020304" pitchFamily="18" charset="0"/>
              </a:rPr>
              <a:t> қаңтарға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588825089"/>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200602"/>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қаңтарға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06 қаңтардан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07 қаңтарға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күннің екінші жартысында жауын-шашын </a:t>
            </a:r>
            <a:r>
              <a:rPr lang="ru-RU" sz="1100" dirty="0" err="1" smtClean="0">
                <a:latin typeface="Times New Roman" pitchFamily="18" charset="0"/>
                <a:cs typeface="Times New Roman" pitchFamily="18" charset="0"/>
              </a:rPr>
              <a:t>(жаңбыр басымырақ</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жауады</a:t>
            </a:r>
            <a:r>
              <a:rPr lang="kk-KZ" sz="1100" dirty="0" smtClean="0">
                <a:latin typeface="Times New Roman" pitchFamily="18" charset="0"/>
                <a:cs typeface="Times New Roman" pitchFamily="18" charset="0"/>
              </a:rPr>
              <a:t>. Оңтүстік-батыстан солтүстік-батысқа ауысатын жел </a:t>
            </a:r>
            <a:r>
              <a:rPr lang="kk-KZ" sz="1100" dirty="0" smtClean="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8-13, таңертең және күндіз екпіні 15-20, кей уақыттарда 23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0-2,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6-8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08 қаңтарға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07 қңтардан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08 </a:t>
            </a:r>
            <a:r>
              <a:rPr lang="ru-RU" altLang="ru-RU" sz="1200" b="1" dirty="0" err="1" smtClean="0">
                <a:latin typeface="Times New Roman" panose="02020603050405020304" pitchFamily="18" charset="0"/>
                <a:cs typeface="Times New Roman" panose="02020603050405020304" pitchFamily="18" charset="0"/>
              </a:rPr>
              <a:t>қа</a:t>
            </a:r>
            <a:r>
              <a:rPr lang="kk-KZ" altLang="ru-RU" sz="1200" b="1" dirty="0" smtClean="0">
                <a:latin typeface="Times New Roman" panose="02020603050405020304" pitchFamily="18" charset="0"/>
                <a:cs typeface="Times New Roman" panose="02020603050405020304" pitchFamily="18" charset="0"/>
              </a:rPr>
              <a:t>ңтар</a:t>
            </a:r>
            <a:r>
              <a:rPr lang="ru-RU" altLang="ru-RU" sz="1200" b="1" dirty="0" err="1"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қар, жаяу бұрқасын </a:t>
            </a:r>
            <a:r>
              <a:rPr lang="kk-KZ" sz="1100" dirty="0" smtClean="0">
                <a:latin typeface="Times New Roman" pitchFamily="18" charset="0"/>
                <a:cs typeface="Times New Roman" pitchFamily="18" charset="0"/>
              </a:rPr>
              <a:t>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екпіні 15-20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6-8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аяз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24438" y="2428868"/>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0</a:t>
            </a:r>
            <a:r>
              <a:rPr lang="kk-KZ" sz="1200" dirty="0">
                <a:solidFill>
                  <a:schemeClr val="tx1"/>
                </a:solidFill>
                <a:latin typeface="Times New Roman" panose="02020603050405020304" pitchFamily="18" charset="0"/>
                <a:cs typeface="Times New Roman" panose="02020603050405020304" pitchFamily="18" charset="0"/>
              </a:rPr>
              <a:t>7</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қаңтардан</a:t>
            </a:r>
            <a:r>
              <a:rPr lang="ru-RU" sz="1200" dirty="0" smtClean="0">
                <a:solidFill>
                  <a:schemeClr val="tx1"/>
                </a:solidFill>
                <a:latin typeface="Times New Roman" panose="02020603050405020304" pitchFamily="18" charset="0"/>
                <a:cs typeface="Times New Roman" panose="02020603050405020304" pitchFamily="18" charset="0"/>
              </a:rPr>
              <a:t>, 08</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қаңтарға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көтеріңкі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4438" y="350043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13913</TotalTime>
  <Words>599</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3501</cp:revision>
  <cp:lastPrinted>2021-07-01T03:56:27Z</cp:lastPrinted>
  <dcterms:created xsi:type="dcterms:W3CDTF">2018-03-27T06:03:00Z</dcterms:created>
  <dcterms:modified xsi:type="dcterms:W3CDTF">2025-01-06T07:14:36Z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