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61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09392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a:latin typeface="Times New Roman" panose="02020603050405020304" pitchFamily="18" charset="0"/>
                <a:cs typeface="Times New Roman" panose="02020603050405020304" pitchFamily="18" charset="0"/>
              </a:rPr>
              <a:t>202</a:t>
            </a:r>
            <a:r>
              <a:rPr lang="" altLang="ru-RU" sz="1100" b="1" dirty="0">
                <a:latin typeface="Times New Roman" panose="02020603050405020304" pitchFamily="18" charset="0"/>
                <a:cs typeface="Times New Roman" panose="02020603050405020304" pitchFamily="18" charset="0"/>
              </a:rPr>
              <a:t>5</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0</a:t>
            </a:r>
            <a:r>
              <a:rPr lang="" altLang="ru-RU" sz="1100" b="1" dirty="0">
                <a:latin typeface="Times New Roman" panose="02020603050405020304" pitchFamily="18" charset="0"/>
                <a:cs typeface="Times New Roman" panose="02020603050405020304" pitchFamily="18" charset="0"/>
              </a:rPr>
              <a:t>7</a:t>
            </a:r>
            <a:r>
              <a:rPr lang="kk-KZ" alt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a:latin typeface="Times New Roman" pitchFamily="18" charset="0"/>
                <a:cs typeface="Times New Roman" pitchFamily="18" charset="0"/>
              </a:rPr>
              <a:t>0</a:t>
            </a:r>
            <a:r>
              <a:rPr lang="" altLang="ru-RU" sz="1100" b="1" dirty="0">
                <a:latin typeface="Times New Roman" pitchFamily="18" charset="0"/>
                <a:cs typeface="Times New Roman" pitchFamily="18" charset="0"/>
              </a:rPr>
              <a:t>6</a:t>
            </a:r>
            <a:r>
              <a:rPr lang="kk-KZ" altLang="ru-RU" sz="1100" b="1" dirty="0">
                <a:latin typeface="Times New Roman" pitchFamily="18" charset="0"/>
                <a:cs typeface="Times New Roman" pitchFamily="18" charset="0"/>
              </a:rPr>
              <a:t> қаңтар </a:t>
            </a:r>
            <a:r>
              <a:rPr lang="ru-RU" altLang="ru-RU" sz="1100" b="1" dirty="0">
                <a:latin typeface="Times New Roman" panose="02020603050405020304" pitchFamily="18" charset="0"/>
                <a:cs typeface="Times New Roman" panose="02020603050405020304" pitchFamily="18" charset="0"/>
              </a:rPr>
              <a:t>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ден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0</a:t>
            </a:r>
            <a:r>
              <a:rPr lang="" altLang="ru-RU" sz="1100" b="1" dirty="0">
                <a:latin typeface="Times New Roman" panose="02020603050405020304" pitchFamily="18" charset="0"/>
                <a:cs typeface="Times New Roman" panose="02020603050405020304" pitchFamily="18" charset="0"/>
              </a:rPr>
              <a:t>7</a:t>
            </a:r>
            <a:r>
              <a:rPr lang="ru-RU" alt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Көшпелі бұлтты</a:t>
            </a:r>
            <a:r>
              <a:rPr lang="kk-KZ" sz="1100" dirty="0">
                <a:solidFill>
                  <a:prstClr val="black"/>
                </a:solidFill>
                <a:latin typeface="Times New Roman" pitchFamily="18" charset="0"/>
                <a:cs typeface="Times New Roman" pitchFamily="18" charset="0"/>
              </a:rPr>
              <a:t>, жауын-шашынсыз. </a:t>
            </a:r>
            <a:r>
              <a:rPr lang="kk-KZ" sz="1100" dirty="0" smtClean="0">
                <a:solidFill>
                  <a:prstClr val="black"/>
                </a:solidFill>
                <a:latin typeface="Times New Roman" pitchFamily="18" charset="0"/>
                <a:cs typeface="Times New Roman" pitchFamily="18" charset="0"/>
              </a:rPr>
              <a:t>Жел шығыстан, оңтүстік-шыгыстан соғады,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1-6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аяз болады.</a:t>
            </a:r>
          </a:p>
          <a:p>
            <a:pPr algn="ctr">
              <a:spcBef>
                <a:spcPts val="0"/>
              </a:spcBef>
              <a:defRPr/>
            </a:pPr>
            <a:r>
              <a:rPr lang="ru-RU" altLang="ru-RU" sz="1100" b="1" dirty="0">
                <a:latin typeface="Times New Roman" pitchFamily="18" charset="0"/>
                <a:cs typeface="Times New Roman" pitchFamily="18" charset="0"/>
              </a:rPr>
              <a:t>202</a:t>
            </a:r>
            <a:r>
              <a:rPr lang="" altLang="ru-RU" sz="1100" b="1" dirty="0">
                <a:latin typeface="Times New Roman" pitchFamily="18" charset="0"/>
                <a:cs typeface="Times New Roman" pitchFamily="18" charset="0"/>
              </a:rPr>
              <a:t>5</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a:t>
            </a:r>
            <a:r>
              <a:rPr lang="" altLang="ru-RU" sz="1100" b="1" dirty="0">
                <a:latin typeface="Times New Roman" pitchFamily="18" charset="0"/>
                <a:cs typeface="Times New Roman" pitchFamily="18" charset="0"/>
              </a:rPr>
              <a:t>8</a:t>
            </a:r>
            <a:r>
              <a:rPr lang="kk-KZ" altLang="ru-RU" sz="1100" b="1" dirty="0">
                <a:latin typeface="Times New Roman" pitchFamily="18" charset="0"/>
                <a:cs typeface="Times New Roman" pitchFamily="18" charset="0"/>
              </a:rPr>
              <a:t> қаңтарға</a:t>
            </a:r>
            <a:endParaRPr lang="ru-RU" altLang="ru-RU" sz="11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a:latin typeface="Times New Roman" pitchFamily="18" charset="0"/>
                <a:cs typeface="Times New Roman" pitchFamily="18" charset="0"/>
              </a:rPr>
              <a:t>0</a:t>
            </a:r>
            <a:r>
              <a:rPr lang="" altLang="ru-RU" sz="1100" b="1" dirty="0">
                <a:latin typeface="Times New Roman" pitchFamily="18" charset="0"/>
                <a:cs typeface="Times New Roman" pitchFamily="18" charset="0"/>
              </a:rPr>
              <a:t>7</a:t>
            </a:r>
            <a:r>
              <a:rPr lang="kk-KZ" altLang="ru-RU" sz="1100" b="1" dirty="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a:latin typeface="Times New Roman" pitchFamily="18" charset="0"/>
                <a:cs typeface="Times New Roman"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a:t>
            </a:r>
            <a:r>
              <a:rPr lang="" sz="1100" b="1" dirty="0">
                <a:latin typeface="Times New Roman" panose="02020603050405020304" pitchFamily="18" charset="0"/>
                <a:cs typeface="Times New Roman" panose="02020603050405020304" pitchFamily="18" charset="0"/>
              </a:rPr>
              <a:t>0</a:t>
            </a:r>
            <a:r>
              <a:rPr lang="ru-RU" sz="1100" b="1" dirty="0">
                <a:latin typeface="Times New Roman" panose="02020603050405020304" pitchFamily="18" charset="0"/>
                <a:cs typeface="Times New Roman" panose="02020603050405020304" pitchFamily="18" charset="0"/>
              </a:rPr>
              <a:t>-</a:t>
            </a:r>
            <a:r>
              <a:rPr lang="ru-RU" sz="1100" b="1" dirty="0" err="1">
                <a:latin typeface="Times New Roman" panose="02020603050405020304" pitchFamily="18" charset="0"/>
                <a:cs typeface="Times New Roman" panose="02020603050405020304" pitchFamily="18" charset="0"/>
              </a:rPr>
              <a:t>ден</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0</a:t>
            </a:r>
            <a:r>
              <a:rPr lang="" sz="1100" b="1" dirty="0">
                <a:latin typeface="Times New Roman" panose="02020603050405020304" pitchFamily="18" charset="0"/>
                <a:cs typeface="Times New Roman" panose="02020603050405020304" pitchFamily="18" charset="0"/>
              </a:rPr>
              <a:t>8</a:t>
            </a:r>
            <a:r>
              <a:rPr lang="kk-KZ" sz="1100" b="1" dirty="0">
                <a:latin typeface="Times New Roman" panose="02020603050405020304" pitchFamily="18" charset="0"/>
                <a:cs typeface="Times New Roman" panose="02020603050405020304" pitchFamily="18" charset="0"/>
              </a:rPr>
              <a:t> қаңтар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a:t>
            </a:r>
            <a:r>
              <a:rPr lang="" sz="1100" b="1" dirty="0">
                <a:latin typeface="Times New Roman" panose="02020603050405020304" pitchFamily="18" charset="0"/>
                <a:cs typeface="Times New Roman" panose="02020603050405020304" pitchFamily="18" charset="0"/>
              </a:rPr>
              <a:t>8</a:t>
            </a:r>
            <a:r>
              <a:rPr lang="ru-RU" sz="1100" b="1" dirty="0">
                <a:latin typeface="Times New Roman" panose="02020603050405020304" pitchFamily="18" charset="0"/>
                <a:cs typeface="Times New Roman" panose="02020603050405020304" pitchFamily="18" charset="0"/>
              </a:rPr>
              <a:t>-</a:t>
            </a:r>
            <a:r>
              <a:rPr lang="kk-KZ" sz="1100" b="1" dirty="0">
                <a:latin typeface="Times New Roman" panose="02020603050405020304" pitchFamily="18" charset="0"/>
                <a:cs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бұлтты, жауын-шашынсыз. Жел </a:t>
            </a:r>
            <a:r>
              <a:rPr lang="kk-KZ" sz="1100" dirty="0">
                <a:solidFill>
                  <a:prstClr val="black"/>
                </a:solidFill>
                <a:latin typeface="Times New Roman" pitchFamily="18" charset="0"/>
                <a:cs typeface="Times New Roman" pitchFamily="18" charset="0"/>
              </a:rPr>
              <a:t>шығыстан, оңтүстік-шығыстан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1-6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a:t>
            </a:r>
            <a:r>
              <a:rPr lang="kk-KZ" sz="1100" dirty="0" smtClean="0">
                <a:solidFill>
                  <a:prstClr val="black"/>
                </a:solidFill>
                <a:latin typeface="Times New Roman" pitchFamily="18" charset="0"/>
                <a:cs typeface="Times New Roman" pitchFamily="18" charset="0"/>
              </a:rPr>
              <a:t>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253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4217968"/>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20612</TotalTime>
  <Words>627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3282</cp:revision>
  <cp:lastPrinted>2021-07-01T03:56:27Z</cp:lastPrinted>
  <dcterms:created xsi:type="dcterms:W3CDTF">2018-03-27T06:03:00Z</dcterms:created>
  <dcterms:modified xsi:type="dcterms:W3CDTF">2025-01-06T08:14:40Z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