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06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06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953974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ru-RU" sz="1100" dirty="0">
                <a:latin typeface="Times New Roman" pitchFamily="18" charset="0"/>
                <a:cs typeface="Times New Roman" pitchFamily="18" charset="0"/>
              </a:rPr>
              <a:t>Переменная облачность</a:t>
            </a:r>
            <a:r>
              <a:rPr lang="kk-KZ" sz="1100" dirty="0">
                <a:latin typeface="Times New Roman" pitchFamily="18" charset="0"/>
                <a:cs typeface="Times New Roman" pitchFamily="18" charset="0"/>
              </a:rPr>
              <a:t>, күндіз </a:t>
            </a:r>
            <a:r>
              <a:rPr lang="ru-RU" sz="1100" dirty="0" err="1">
                <a:latin typeface="Times New Roman" pitchFamily="18" charset="0"/>
                <a:cs typeface="Times New Roman" pitchFamily="18" charset="0"/>
              </a:rPr>
              <a:t>қар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a:t>
            </a:r>
            <a:r>
              <a:rPr lang="kk-KZ" sz="1100" dirty="0" smtClean="0"/>
              <a:t>. </a:t>
            </a:r>
            <a:r>
              <a:rPr lang="kk-KZ" sz="1100" dirty="0" smtClean="0">
                <a:latin typeface="Times New Roman" pitchFamily="18" charset="0"/>
                <a:cs typeface="Times New Roman" pitchFamily="18" charset="0"/>
              </a:rPr>
              <a:t>Оңтүстік-батыстан</a:t>
            </a:r>
            <a:r>
              <a:rPr lang="kk-KZ" sz="1100" dirty="0">
                <a:latin typeface="Times New Roman" pitchFamily="18" charset="0"/>
                <a:cs typeface="Times New Roman" pitchFamily="18" charset="0"/>
              </a:rPr>
              <a:t>, батыстан жел соғады</a:t>
            </a:r>
            <a:r>
              <a:rPr lang="kk-KZ" sz="1100" dirty="0" smtClean="0">
                <a:latin typeface="Times New Roman" pitchFamily="18" charset="0"/>
                <a:cs typeface="Times New Roman" pitchFamily="18" charset="0"/>
              </a:rPr>
              <a:t>, түнде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5-10, күндіз 9-14 м/с</a:t>
            </a:r>
            <a:r>
              <a:rPr lang="kk-KZ" sz="1100" dirty="0">
                <a:latin typeface="Times New Roman" pitchFamily="18" charset="0"/>
                <a:cs typeface="Times New Roman" pitchFamily="18" charset="0"/>
              </a:rPr>
              <a:t>. Ауа температурасы түнде 14-16, күндіз 8-10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08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оңтүстіктен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16-18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07</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08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15882</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5717</cp:revision>
  <cp:lastPrinted>2021-07-01T03:56:27Z</cp:lastPrinted>
  <dcterms:created xsi:type="dcterms:W3CDTF">2018-03-27T06:03:00Z</dcterms:created>
  <dcterms:modified xsi:type="dcterms:W3CDTF">2025-01-06T07:13:29Z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