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61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31838590"/>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 altLang="zh-CN" sz="1200" b="1" i="1" baseline="0"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a:t>
            </a:r>
            <a:r>
              <a:rPr lang="" altLang="ru-RU" sz="1200" b="1" dirty="0">
                <a:latin typeface="Times New Roman" panose="02020603050405020304" pitchFamily="18" charset="0"/>
                <a:cs typeface="Times New Roman" panose="02020603050405020304" pitchFamily="18" charset="0"/>
              </a:rPr>
              <a:t>7</a:t>
            </a:r>
            <a:r>
              <a:rPr lang="kk-KZ" alt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a:t>
            </a:r>
            <a:r>
              <a:rPr lang="" altLang="ru-RU" sz="1200" b="1" dirty="0">
                <a:latin typeface="Times New Roman" pitchFamily="18" charset="0"/>
                <a:cs typeface="Times New Roman" pitchFamily="18" charset="0"/>
              </a:rPr>
              <a:t>6</a:t>
            </a:r>
            <a:r>
              <a:rPr lang="kk-KZ" altLang="ru-RU" sz="1200" b="1" dirty="0">
                <a:latin typeface="Times New Roman" pitchFamily="18" charset="0"/>
                <a:cs typeface="Times New Roman" pitchFamily="18" charset="0"/>
              </a:rPr>
              <a:t> 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a:t>
            </a:r>
            <a:r>
              <a:rPr lang="" altLang="ru-RU" sz="1200" b="1" dirty="0">
                <a:latin typeface="Times New Roman" panose="02020603050405020304" pitchFamily="18" charset="0"/>
                <a:cs typeface="Times New Roman" panose="02020603050405020304" pitchFamily="18" charset="0"/>
              </a:rPr>
              <a:t>7</a:t>
            </a:r>
            <a:r>
              <a:rPr lang="ru-RU" alt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күннің екінші жартысында қар</a:t>
            </a:r>
            <a:r>
              <a:rPr lang="kk-KZ" sz="1200" dirty="0">
                <a:solidFill>
                  <a:prstClr val="black"/>
                </a:solidFill>
                <a:latin typeface="Times New Roman" pitchFamily="18" charset="0"/>
                <a:cs typeface="Times New Roman" pitchFamily="18" charset="0"/>
              </a:rPr>
              <a:t>. Жел оңтүстік-шығыстан соғады, күші 1-6 м/с.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11-13°,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4-6° </a:t>
            </a:r>
            <a:r>
              <a:rPr lang="kk-KZ" sz="1200" dirty="0">
                <a:solidFill>
                  <a:prstClr val="black"/>
                </a:solidFill>
                <a:latin typeface="Times New Roman" pitchFamily="18" charset="0"/>
                <a:cs typeface="Times New Roman" pitchFamily="18" charset="0"/>
              </a:rPr>
              <a:t>аяз 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0</a:t>
            </a:r>
            <a:r>
              <a:rPr lang="" altLang="ru-RU" sz="1200" b="1" dirty="0">
                <a:latin typeface="Times New Roman" pitchFamily="18" charset="0"/>
                <a:cs typeface="Times New Roman" pitchFamily="18" charset="0"/>
              </a:rPr>
              <a:t>8</a:t>
            </a:r>
            <a:r>
              <a:rPr lang="kk-KZ" altLang="ru-RU" sz="1200" b="1" dirty="0">
                <a:latin typeface="Times New Roman" pitchFamily="18" charset="0"/>
                <a:cs typeface="Times New Roman" pitchFamily="18" charset="0"/>
              </a:rPr>
              <a:t> қаңтарға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a:latin typeface="Times New Roman" pitchFamily="18" charset="0"/>
                <a:cs typeface="Times New Roman" pitchFamily="18" charset="0"/>
              </a:rPr>
              <a:t>0</a:t>
            </a:r>
            <a:r>
              <a:rPr lang="" altLang="ru-RU" sz="1200" b="1" dirty="0">
                <a:latin typeface="Times New Roman" pitchFamily="18" charset="0"/>
                <a:cs typeface="Times New Roman" pitchFamily="18" charset="0"/>
              </a:rPr>
              <a:t>7</a:t>
            </a:r>
            <a:r>
              <a:rPr lang="kk-KZ" altLang="ru-RU" sz="1200" b="1" dirty="0">
                <a:latin typeface="Times New Roman" pitchFamily="18" charset="0"/>
                <a:cs typeface="Times New Roman"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a:t>
            </a:r>
            <a:r>
              <a:rPr lang="" sz="1200" b="1" dirty="0">
                <a:latin typeface="Times New Roman" panose="02020603050405020304" pitchFamily="18" charset="0"/>
                <a:cs typeface="Times New Roman" panose="02020603050405020304" pitchFamily="18" charset="0"/>
              </a:rPr>
              <a:t>8</a:t>
            </a:r>
            <a:r>
              <a:rPr lang="kk-KZ" sz="1200" b="1" dirty="0">
                <a:latin typeface="Times New Roman" panose="02020603050405020304" pitchFamily="18" charset="0"/>
                <a:cs typeface="Times New Roman" panose="02020603050405020304" pitchFamily="18" charset="0"/>
              </a:rPr>
              <a:t> 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жауын-шашынсыз. 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1-6 м/с. Ауа температурасы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68717"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a:t>
            </a:r>
            <a:r>
              <a:rPr lang="" sz="1200" dirty="0" smtClean="0">
                <a:solidFill>
                  <a:prstClr val="black"/>
                </a:solidFill>
                <a:latin typeface="Times New Roman" panose="02020603050405020304" pitchFamily="18" charset="0"/>
                <a:cs typeface="Times New Roman" panose="02020603050405020304" pitchFamily="18" charset="0"/>
              </a:rPr>
              <a:t>7</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қаңтар</a:t>
            </a:r>
            <a:r>
              <a:rPr lang="ru-RU" sz="1200" dirty="0">
                <a:solidFill>
                  <a:prstClr val="black"/>
                </a:solidFill>
                <a:latin typeface="Times New Roman" panose="02020603050405020304" pitchFamily="18" charset="0"/>
                <a:cs typeface="Times New Roman" panose="02020603050405020304" pitchFamily="18" charset="0"/>
              </a:rPr>
              <a:t> 2025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59630" y="329270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47089028"/>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3962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32774"/>
            <a:ext cx="4521389" cy="461665"/>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a:solidFill>
                  <a:srgbClr val="000000"/>
                </a:solidFill>
                <a:latin typeface="Times New Roman" panose="02020603050405020304" pitchFamily="18" charset="0"/>
                <a:cs typeface="Times New Roman" panose="02020603050405020304" pitchFamily="18" charset="0"/>
              </a:rPr>
              <a:t>Абдрахманова Н.Е.</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18387</TotalTime>
  <Words>586</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3157</cp:revision>
  <cp:lastPrinted>2021-07-01T03:56:27Z</cp:lastPrinted>
  <dcterms:created xsi:type="dcterms:W3CDTF">2018-03-27T06:03:00Z</dcterms:created>
  <dcterms:modified xsi:type="dcterms:W3CDTF">2025-01-06T08:20:01Z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