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087459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06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07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10-12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7-9</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суық болады.</a:t>
            </a:r>
          </a:p>
          <a:p>
            <a:pPr algn="ctr"/>
            <a:r>
              <a:rPr lang="kk-KZ" altLang="ru-RU" sz="1200" b="1" dirty="0" smtClean="0">
                <a:solidFill>
                  <a:srgbClr val="000000"/>
                </a:solidFill>
                <a:latin typeface="Times New Roman" pitchFamily="18" charset="0"/>
                <a:cs typeface="Times New Roman" pitchFamily="18" charset="0"/>
              </a:rPr>
              <a:t>08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07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аздаған қар жауады.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түстік-батыстан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13-15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2388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3533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0.707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2031" y="225825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2031" y="327392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20550</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5178</cp:revision>
  <cp:lastPrinted>2021-07-01T07:38:07Z</cp:lastPrinted>
  <dcterms:created xsi:type="dcterms:W3CDTF">2018-03-27T06:03:00Z</dcterms:created>
  <dcterms:modified xsi:type="dcterms:W3CDTF">2025-01-06T09:41:31Z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