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7477157"/>
              </p:ext>
            </p:extLst>
          </p:nvPr>
        </p:nvGraphicFramePr>
        <p:xfrm>
          <a:off x="200472" y="2485688"/>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днем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08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 </a:t>
            </a:r>
            <a:r>
              <a:rPr lang="ru-RU" sz="1200" dirty="0" err="1">
                <a:latin typeface="Times New Roman" panose="02020603050405020304" pitchFamily="18" charset="0"/>
                <a:cs typeface="Times New Roman" panose="02020603050405020304" pitchFamily="18" charset="0"/>
              </a:rPr>
              <a:t>дейін</a:t>
            </a:r>
            <a:r>
              <a:rPr lang="ru-RU" sz="1200" dirty="0">
                <a:latin typeface="Times New Roman" panose="02020603050405020304" pitchFamily="18" charset="0"/>
                <a:cs typeface="Times New Roman" panose="02020603050405020304" pitchFamily="18" charset="0"/>
              </a:rPr>
              <a:t>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45597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00889887"/>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22337</TotalTime>
  <Words>583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4445</cp:revision>
  <cp:lastPrinted>2021-07-01T03:56:27Z</cp:lastPrinted>
  <dcterms:created xsi:type="dcterms:W3CDTF">2018-03-27T06:03:00Z</dcterms:created>
  <dcterms:modified xsi:type="dcterms:W3CDTF">2025-01-06T09:26:42Z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