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156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55445965"/>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№06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қаңтар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29293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07 қаңтарға </a:t>
            </a:r>
            <a:r>
              <a:rPr lang="kk-KZ" altLang="ru-RU" sz="1200" b="1" dirty="0">
                <a:latin typeface="Times New Roman" panose="02020603050405020304" pitchFamily="18" charset="0"/>
                <a:cs typeface="Times New Roman" panose="02020603050405020304" pitchFamily="18" charset="0"/>
              </a:rPr>
              <a:t>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2025 ж. </a:t>
            </a:r>
            <a:r>
              <a:rPr lang="kk-KZ" sz="1200" b="1" dirty="0" smtClean="0">
                <a:latin typeface="Times New Roman" panose="02020603050405020304" pitchFamily="18" charset="0"/>
                <a:cs typeface="Times New Roman" panose="02020603050405020304" pitchFamily="18" charset="0"/>
              </a:rPr>
              <a:t>06 қаңтар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07 қаңтар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lvl="0"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көктайғақ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7-9, днем </a:t>
            </a:r>
            <a:r>
              <a:rPr lang="ru-RU" sz="1200" dirty="0" smtClean="0">
                <a:latin typeface="Times New Roman" panose="02020603050405020304" pitchFamily="18" charset="0"/>
                <a:cs typeface="Times New Roman" panose="02020603050405020304" pitchFamily="18" charset="0"/>
              </a:rPr>
              <a:t>0-2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p>
          <a:p>
            <a:pPr lvl="0" algn="just"/>
            <a:endParaRPr lang="ru-RU" sz="1200"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08 қаңтарға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07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08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көктайғақ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5-7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қаңтарда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691136" y="2430654"/>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FF0000"/>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18410045"/>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1720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Рахметова </a:t>
            </a:r>
            <a:r>
              <a:rPr lang="kk-KZ" altLang="ru-RU" sz="1200" b="1" i="1" dirty="0" smtClean="0">
                <a:latin typeface="Times New Roman" panose="02020603050405020304" pitchFamily="18" charset="0"/>
                <a:cs typeface="Times New Roman" panose="02020603050405020304" pitchFamily="18" charset="0"/>
              </a:rPr>
              <a:t>Ж.А</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24082</TotalTime>
  <Words>562</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4447</cp:revision>
  <cp:lastPrinted>2021-07-01T07:38:07Z</cp:lastPrinted>
  <dcterms:created xsi:type="dcterms:W3CDTF">2018-03-27T06:03:00Z</dcterms:created>
  <dcterms:modified xsi:type="dcterms:W3CDTF">2025-01-06T09:25:58Z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