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272142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466024"/>
            <a:ext cx="4701383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утром и днем снег. Ветер северо-западный 9-14 м/с. Температура воздуха ночью 10-12, днем 7-9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09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73454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39020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6077</cp:revision>
  <cp:lastPrinted>2021-11-30T05:55:24Z</cp:lastPrinted>
  <dcterms:created xsi:type="dcterms:W3CDTF">2018-03-27T06:03:00Z</dcterms:created>
  <dcterms:modified xsi:type="dcterms:W3CDTF">2025-01-07T06:34:09Z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