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160804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метель, гололед. Временами туман. Ветер северо-западный 9-14, ночью порывы 15-20 м/с. Температура воздуха ночью и днем 11-13 мороза, днем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3974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2496</TotalTime>
  <Words>559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390</cp:revision>
  <cp:lastPrinted>2021-07-01T03:56:27Z</cp:lastPrinted>
  <dcterms:created xsi:type="dcterms:W3CDTF">2024-09-22T07:48:17Z</dcterms:created>
  <dcterms:modified xsi:type="dcterms:W3CDTF">2025-01-07T08:14:16Z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