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777641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метель, гололед. Ветер северо-западный 9-14 м/с. Температура воздуха ночью и днем 6-8 мороза, днем с дальнейшим понижением.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юго-западный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70371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22501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4447</cp:revision>
  <cp:lastPrinted>2021-07-01T03:56:27Z</cp:lastPrinted>
  <dcterms:created xsi:type="dcterms:W3CDTF">2018-03-27T06:03:00Z</dcterms:created>
  <dcterms:modified xsi:type="dcterms:W3CDTF">2025-01-07T08:43:04Z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