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8332471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метель, гололед. Ветер северо-западный 9-14 м/с. Температура воздуха ночью и днем 6-8 мороза,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999988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25155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4588</cp:revision>
  <cp:lastPrinted>2021-07-01T03:56:27Z</cp:lastPrinted>
  <dcterms:created xsi:type="dcterms:W3CDTF">2018-03-27T06:03:00Z</dcterms:created>
  <dcterms:modified xsi:type="dcterms:W3CDTF">2025-01-07T08:17:09Z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