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8035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00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низовая метель. Ветер 9-14 м/с. Температура воздуха ночью 16-18, днем 12-14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4308181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21667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2021-07-01T03:56:27Z</cp:lastPrinted>
  <dcterms:created xsi:type="dcterms:W3CDTF">2018-03-27T06:03:00Z</dcterms:created>
  <dcterms:modified xsi:type="dcterms:W3CDTF">2025-01-07T07:47:37Z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