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10" d="100"/>
          <a:sy n="110" d="100"/>
        </p:scale>
        <p:origin x="-2250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411623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54182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снег, низовая метель, гололед. Туман. Ветер 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5-7, днем 0-2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блачность, снег,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метель, 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 9-14,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3-5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28722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5331</cp:revision>
  <cp:lastPrinted>2021-07-01T03:56:27Z</cp:lastPrinted>
  <dcterms:created xsi:type="dcterms:W3CDTF">2018-03-27T06:03:00Z</dcterms:created>
  <dcterms:modified xsi:type="dcterms:W3CDTF">2025-01-07T07:15:12Z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