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7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1777901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января 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января 202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юго-западный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днем 1-3°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43046" y="244588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9964" y="33886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453091"/>
              </p:ext>
            </p:extLst>
          </p:nvPr>
        </p:nvGraphicFramePr>
        <p:xfrm>
          <a:off x="4983856" y="4265783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А.Т. 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18608</TotalTime>
  <Words>599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3080</cp:revision>
  <cp:lastPrinted>2021-10-14T11:15:53Z</cp:lastPrinted>
  <dcterms:created xsi:type="dcterms:W3CDTF">2018-03-27T06:03:00Z</dcterms:created>
  <dcterms:modified xsi:type="dcterms:W3CDTF">2025-01-07T08:04:38Z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